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59" r:id="rId7"/>
    <p:sldId id="260" r:id="rId8"/>
    <p:sldId id="261" r:id="rId9"/>
    <p:sldId id="276" r:id="rId10"/>
    <p:sldId id="262" r:id="rId11"/>
    <p:sldId id="277" r:id="rId12"/>
    <p:sldId id="272" r:id="rId13"/>
    <p:sldId id="263" r:id="rId14"/>
    <p:sldId id="264" r:id="rId15"/>
    <p:sldId id="265" r:id="rId16"/>
    <p:sldId id="266" r:id="rId17"/>
    <p:sldId id="267" r:id="rId18"/>
    <p:sldId id="270" r:id="rId19"/>
    <p:sldId id="278" r:id="rId20"/>
    <p:sldId id="279" r:id="rId21"/>
    <p:sldId id="268" r:id="rId22"/>
    <p:sldId id="269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Traits are Inherited?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22-1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9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2. Sexual Reproduction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2 organisms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½ of genes from an egg cell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½ of genes from sperm cell</a:t>
            </a:r>
          </a:p>
          <a:p>
            <a:endParaRPr lang="en-US" dirty="0"/>
          </a:p>
          <a:p>
            <a:r>
              <a:rPr lang="en-US" dirty="0" smtClean="0"/>
              <a:t>Most animals and some plants</a:t>
            </a:r>
            <a:endParaRPr lang="en-US" dirty="0"/>
          </a:p>
        </p:txBody>
      </p:sp>
      <p:pic>
        <p:nvPicPr>
          <p:cNvPr id="11266" name="Picture 2" descr="Image result for sexual reproduction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424341"/>
            <a:ext cx="6058641" cy="24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1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Image result for sexual reproduction pla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4" y="1656866"/>
            <a:ext cx="10367512" cy="38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and Sexual Reproduction</a:t>
            </a:r>
            <a:br>
              <a:rPr lang="en-US" dirty="0"/>
            </a:br>
            <a:r>
              <a:rPr lang="en-US" dirty="0" err="1" smtClean="0"/>
              <a:t>Ameoba</a:t>
            </a:r>
            <a:r>
              <a:rPr lang="en-US" dirty="0" smtClean="0"/>
              <a:t> Sisters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9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come from your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575803" cy="4195763"/>
          </a:xfrm>
        </p:spPr>
        <p:txBody>
          <a:bodyPr/>
          <a:lstStyle/>
          <a:p>
            <a:r>
              <a:rPr lang="en-US" dirty="0" smtClean="0"/>
              <a:t>Unless you are an identical twin no other person has the same combination of genes</a:t>
            </a:r>
            <a:endParaRPr lang="en-US" dirty="0"/>
          </a:p>
        </p:txBody>
      </p:sp>
      <p:pic>
        <p:nvPicPr>
          <p:cNvPr id="13314" name="Picture 2" descr="Image result for twins and genet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37" y="1853248"/>
            <a:ext cx="6511052" cy="42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2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016867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Things you learn after birth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338" name="Picture 2" descr="Image result for acquired traits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63" y="1410375"/>
            <a:ext cx="6461284" cy="48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Genetics?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How traits are inherited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Development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Disease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Family history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 descr="Image result for why study genet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69" y="1853248"/>
            <a:ext cx="3615119" cy="42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8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Ancestors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How organisms re related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Scientists removed the gene that controls eye development from a mouse and inserted it into the embryo of a fruit fly</a:t>
            </a:r>
          </a:p>
          <a:p>
            <a:endParaRPr lang="en-US" dirty="0"/>
          </a:p>
          <a:p>
            <a:r>
              <a:rPr lang="en-US" dirty="0" smtClean="0"/>
              <a:t>Fruit Fly developed normal eyes</a:t>
            </a:r>
            <a:endParaRPr lang="en-US" dirty="0"/>
          </a:p>
        </p:txBody>
      </p:sp>
      <p:pic>
        <p:nvPicPr>
          <p:cNvPr id="16386" name="Picture 2" descr="Image result for fruit fly and mou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657801"/>
            <a:ext cx="5821975" cy="43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3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…..  What 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Scientists removed the gene that controls eye development from a fruit fly and inserted into a frog embryo</a:t>
            </a:r>
          </a:p>
          <a:p>
            <a:endParaRPr lang="en-US" dirty="0"/>
          </a:p>
          <a:p>
            <a:r>
              <a:rPr lang="en-US" dirty="0" smtClean="0"/>
              <a:t>The frog developed normal eyes.</a:t>
            </a:r>
          </a:p>
          <a:p>
            <a:endParaRPr lang="en-US" dirty="0"/>
          </a:p>
          <a:p>
            <a:r>
              <a:rPr lang="en-US" dirty="0" smtClean="0"/>
              <a:t>This shows that these species share a common ancestor!</a:t>
            </a:r>
          </a:p>
          <a:p>
            <a:endParaRPr lang="en-US" dirty="0"/>
          </a:p>
          <a:p>
            <a:r>
              <a:rPr lang="en-US" dirty="0"/>
              <a:t>What is Common Ancestry</a:t>
            </a:r>
            <a:r>
              <a:rPr lang="en-US" dirty="0" smtClean="0"/>
              <a:t>? - </a:t>
            </a:r>
            <a:r>
              <a:rPr lang="en-US" dirty="0" err="1" smtClean="0"/>
              <a:t>Youtube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 descr="Image result for fruit fly ge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2695740"/>
            <a:ext cx="6231049" cy="35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4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Breeding organisms for desired traits</a:t>
            </a:r>
          </a:p>
          <a:p>
            <a:endParaRPr lang="en-US" dirty="0"/>
          </a:p>
          <a:p>
            <a:r>
              <a:rPr lang="en-US" dirty="0" smtClean="0"/>
              <a:t>More eggs</a:t>
            </a:r>
          </a:p>
          <a:p>
            <a:r>
              <a:rPr lang="en-US" dirty="0" smtClean="0"/>
              <a:t>Bigger animals</a:t>
            </a:r>
          </a:p>
          <a:p>
            <a:r>
              <a:rPr lang="en-US" dirty="0" smtClean="0"/>
              <a:t>Bigger fruits and vegetables</a:t>
            </a:r>
          </a:p>
          <a:p>
            <a:r>
              <a:rPr lang="en-US" dirty="0" smtClean="0"/>
              <a:t>Disease resistant plants</a:t>
            </a:r>
            <a:endParaRPr lang="en-US" dirty="0"/>
          </a:p>
        </p:txBody>
      </p:sp>
      <p:pic>
        <p:nvPicPr>
          <p:cNvPr id="18434" name="Picture 2" descr="Image result for selective bree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99" y="1738887"/>
            <a:ext cx="6471235" cy="43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1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selective breed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8" y="2065197"/>
            <a:ext cx="3962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selective bree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95" y="2312623"/>
            <a:ext cx="6567169" cy="24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to Offspring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We are: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Homo sapiens – Species</a:t>
            </a:r>
          </a:p>
          <a:p>
            <a:pPr lvl="1"/>
            <a:r>
              <a:rPr lang="en-US" dirty="0" smtClean="0"/>
              <a:t>We all have variations: eye, hair, height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Heredity – passing of traits from parents to offspring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6" name="Picture 4" descr="Image result for taxonomy hu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94" y="948588"/>
            <a:ext cx="4226420" cy="55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selective breed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3" y="1853248"/>
            <a:ext cx="4395787" cy="32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selective bree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01" y="1293850"/>
            <a:ext cx="5977341" cy="4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06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Permanent change in the sequence of DNA </a:t>
            </a:r>
          </a:p>
          <a:p>
            <a:endParaRPr lang="en-US" dirty="0"/>
          </a:p>
          <a:p>
            <a:r>
              <a:rPr lang="en-US" dirty="0" smtClean="0"/>
              <a:t>Change appearance of function</a:t>
            </a:r>
          </a:p>
          <a:p>
            <a:endParaRPr lang="en-US" dirty="0"/>
          </a:p>
          <a:p>
            <a:r>
              <a:rPr lang="en-US" dirty="0" smtClean="0"/>
              <a:t>Cancer, diabetes, birth defects</a:t>
            </a:r>
            <a:endParaRPr lang="en-US" dirty="0"/>
          </a:p>
        </p:txBody>
      </p:sp>
      <p:pic>
        <p:nvPicPr>
          <p:cNvPr id="21506" name="Picture 2" descr="Image result for muta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624600"/>
            <a:ext cx="5727844" cy="44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0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Genetic material is modified by inserting DNA from another organism</a:t>
            </a:r>
          </a:p>
          <a:p>
            <a:endParaRPr lang="en-US" dirty="0"/>
          </a:p>
          <a:p>
            <a:r>
              <a:rPr lang="en-US" dirty="0" smtClean="0"/>
              <a:t>Insulin helps control sugar levels in blood</a:t>
            </a:r>
          </a:p>
          <a:p>
            <a:r>
              <a:rPr lang="en-US" dirty="0" smtClean="0"/>
              <a:t>Scientist inserted the human insulin gene into bacteria</a:t>
            </a:r>
          </a:p>
          <a:p>
            <a:r>
              <a:rPr lang="en-US" dirty="0" smtClean="0"/>
              <a:t>Bacteria then make human insulin</a:t>
            </a:r>
          </a:p>
        </p:txBody>
      </p:sp>
      <p:pic>
        <p:nvPicPr>
          <p:cNvPr id="1026" name="Picture 2" descr="Image result for genetic enginee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11" y="2333942"/>
            <a:ext cx="4395788" cy="31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1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7 Genetically Modified Animals</a:t>
            </a:r>
            <a:br>
              <a:rPr lang="en-US" dirty="0"/>
            </a:br>
            <a:r>
              <a:rPr lang="en-US" dirty="0" err="1" smtClean="0"/>
              <a:t>Youtube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genetic engineering examples in fo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63" y="2302794"/>
            <a:ext cx="5204701" cy="41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4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axonomy anim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89" y="296321"/>
            <a:ext cx="6149854" cy="63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6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The study of how traits pass from parent to offspring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Genes: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Shape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Function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Behavior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genet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58" y="3480408"/>
            <a:ext cx="7527188" cy="28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e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20" y="452718"/>
            <a:ext cx="5125138" cy="240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224" y="4798808"/>
            <a:ext cx="5462569" cy="7743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genetic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88" y="429727"/>
            <a:ext cx="4550832" cy="584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enetic characterist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90" y="510420"/>
            <a:ext cx="4789333" cy="57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6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Sections of DNA with information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Chromosome – coiled strands of DNA</a:t>
            </a:r>
          </a:p>
          <a:p>
            <a:endParaRPr lang="en-US" dirty="0"/>
          </a:p>
        </p:txBody>
      </p:sp>
      <p:pic>
        <p:nvPicPr>
          <p:cNvPr id="7170" name="Picture 2" descr="Image result for ge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853248"/>
            <a:ext cx="5808575" cy="39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6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gene with different information for a trait</a:t>
            </a:r>
          </a:p>
          <a:p>
            <a:endParaRPr lang="en-US" dirty="0"/>
          </a:p>
          <a:p>
            <a:r>
              <a:rPr lang="en-US" dirty="0" smtClean="0"/>
              <a:t>Example - dimples</a:t>
            </a:r>
          </a:p>
          <a:p>
            <a:endParaRPr lang="en-US" dirty="0"/>
          </a:p>
        </p:txBody>
      </p:sp>
      <p:pic>
        <p:nvPicPr>
          <p:cNvPr id="8194" name="Picture 2" descr="Image result for Alle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44" y="1950067"/>
            <a:ext cx="4285648" cy="39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All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8" y="3698605"/>
            <a:ext cx="5530119" cy="27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3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Traits Inherited?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1. Asexual reproduction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Usually single celled </a:t>
            </a:r>
            <a:r>
              <a:rPr lang="en-US" dirty="0" smtClean="0"/>
              <a:t>– Bacteria</a:t>
            </a:r>
          </a:p>
          <a:p>
            <a:pPr lvl="1"/>
            <a:r>
              <a:rPr lang="en-US" dirty="0" smtClean="0"/>
              <a:t>Single cell splits</a:t>
            </a:r>
          </a:p>
          <a:p>
            <a:endParaRPr lang="en-US" dirty="0"/>
          </a:p>
          <a:p>
            <a:r>
              <a:rPr lang="en-US" dirty="0" smtClean="0"/>
              <a:t>Some plants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Single organism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Genes from that parent only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asexual reprodu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422187"/>
            <a:ext cx="5465900" cy="32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4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asexual reproduction exam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8" y="452718"/>
            <a:ext cx="4925604" cy="605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asexual reproduction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08" y="1853248"/>
            <a:ext cx="4021087" cy="34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92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1450</TotalTime>
  <Words>319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How Traits are Inherited?</vt:lpstr>
      <vt:lpstr>Parent to Offspring</vt:lpstr>
      <vt:lpstr>PowerPoint Presentation</vt:lpstr>
      <vt:lpstr>Genetics</vt:lpstr>
      <vt:lpstr>PowerPoint Presentation</vt:lpstr>
      <vt:lpstr>Genes</vt:lpstr>
      <vt:lpstr>Allele</vt:lpstr>
      <vt:lpstr>How are Traits Inherited?</vt:lpstr>
      <vt:lpstr>PowerPoint Presentation</vt:lpstr>
      <vt:lpstr>PowerPoint Presentation</vt:lpstr>
      <vt:lpstr>PowerPoint Presentation</vt:lpstr>
      <vt:lpstr>Asexual and Sexual Reproduction Ameoba Sisters </vt:lpstr>
      <vt:lpstr>Traits come from your Parents</vt:lpstr>
      <vt:lpstr>Acquired Traits</vt:lpstr>
      <vt:lpstr>Why Study Genetics?</vt:lpstr>
      <vt:lpstr>Common Ancestors</vt:lpstr>
      <vt:lpstr>So …..  What ????</vt:lpstr>
      <vt:lpstr>Selective Breeding</vt:lpstr>
      <vt:lpstr>PowerPoint Presentation</vt:lpstr>
      <vt:lpstr>PowerPoint Presentation</vt:lpstr>
      <vt:lpstr>Mutations</vt:lpstr>
      <vt:lpstr>Genetic Engineering</vt:lpstr>
      <vt:lpstr>Top 7 Genetically Modified Animals Youtube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Impacts</dc:title>
  <dc:creator>Nick Meyers</dc:creator>
  <cp:lastModifiedBy>Nick Meyers</cp:lastModifiedBy>
  <cp:revision>21</cp:revision>
  <dcterms:created xsi:type="dcterms:W3CDTF">2019-04-25T16:14:01Z</dcterms:created>
  <dcterms:modified xsi:type="dcterms:W3CDTF">2019-04-29T14:31:32Z</dcterms:modified>
</cp:coreProperties>
</file>