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A59EAB-4909-4642-827E-7DDFBDC3EE45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6E402F-8DE2-4E3E-A472-77280D0B3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 Africa today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40582"/>
            <a:ext cx="4038600" cy="39435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3290206" cy="2057400"/>
          </a:xfrm>
        </p:spPr>
      </p:pic>
    </p:spTree>
    <p:extLst>
      <p:ext uri="{BB962C8B-B14F-4D97-AF65-F5344CB8AC3E}">
        <p14:creationId xmlns="" xmlns:p14="http://schemas.microsoft.com/office/powerpoint/2010/main" val="369717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Americans founded it as a home for freed slaves</a:t>
            </a:r>
          </a:p>
          <a:p>
            <a:endParaRPr lang="en-US" dirty="0" smtClean="0"/>
          </a:p>
          <a:p>
            <a:r>
              <a:rPr lang="en-US" dirty="0" smtClean="0"/>
              <a:t>Clashed with African already there</a:t>
            </a:r>
          </a:p>
          <a:p>
            <a:endParaRPr lang="en-US" dirty="0" smtClean="0"/>
          </a:p>
          <a:p>
            <a:r>
              <a:rPr lang="en-US" dirty="0" smtClean="0"/>
              <a:t>Civil War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Rubber and iron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59290"/>
            <a:ext cx="4038600" cy="430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Leone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Civil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Wrecked economy</a:t>
            </a:r>
          </a:p>
          <a:p>
            <a:endParaRPr lang="en-US" dirty="0" smtClean="0"/>
          </a:p>
          <a:p>
            <a:r>
              <a:rPr lang="en-US" dirty="0" smtClean="0"/>
              <a:t>Killed thousands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Diamonds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38400"/>
            <a:ext cx="460586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"/>
            <a:ext cx="3181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Gold, timber, cacao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Cote d’Ivoire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Ivory Coast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Africa’s largest Christian church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29091"/>
            <a:ext cx="4038600" cy="35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Togo and Benin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Unstable governments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Poor economies</a:t>
            </a:r>
          </a:p>
          <a:p>
            <a:endParaRPr lang="en-US" dirty="0" smtClean="0"/>
          </a:p>
          <a:p>
            <a:r>
              <a:rPr lang="en-US" dirty="0" smtClean="0"/>
              <a:t>Farming and herding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47274"/>
            <a:ext cx="4038600" cy="31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Sahel countries – some of the poorest areas in the world</a:t>
            </a:r>
          </a:p>
          <a:p>
            <a:endParaRPr lang="en-US" dirty="0" smtClean="0"/>
          </a:p>
          <a:p>
            <a:r>
              <a:rPr lang="en-US" dirty="0" smtClean="0"/>
              <a:t>11% of land can be farmed</a:t>
            </a:r>
          </a:p>
          <a:p>
            <a:endParaRPr lang="en-US" dirty="0" smtClean="0"/>
          </a:p>
          <a:p>
            <a:r>
              <a:rPr lang="en-US" dirty="0" smtClean="0"/>
              <a:t>Famine – food shortage</a:t>
            </a:r>
          </a:p>
          <a:p>
            <a:pPr lvl="1"/>
            <a:r>
              <a:rPr lang="en-US" dirty="0" smtClean="0"/>
              <a:t>Locust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320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Lake Chad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Fishing and water</a:t>
            </a:r>
          </a:p>
          <a:p>
            <a:endParaRPr lang="en-US" dirty="0" smtClean="0"/>
          </a:p>
          <a:p>
            <a:r>
              <a:rPr lang="en-US" dirty="0" smtClean="0"/>
              <a:t>Drought hurt lake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Oil recently discovered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9588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40% of land covered by Sahara</a:t>
            </a:r>
          </a:p>
          <a:p>
            <a:endParaRPr lang="en-US" dirty="0" smtClean="0"/>
          </a:p>
          <a:p>
            <a:r>
              <a:rPr lang="en-US" dirty="0" smtClean="0"/>
              <a:t>Cotton and gold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Stable democracy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Timbuktu - tourism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9306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Africa’s largest population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Strong economy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599"/>
            <a:ext cx="3962400" cy="43338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Burkina Faso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Few trees – cut for fire wood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Thin soil, poor minerals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Travel for work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605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Conflicts between ethnic groups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Igbo – tries to secede from Nigeria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Secede – to break away from the main country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Lead to a bloody civil war</a:t>
            </a:r>
          </a:p>
          <a:p>
            <a:pPr lvl="1"/>
            <a:r>
              <a:rPr lang="en-US" dirty="0" smtClean="0"/>
              <a:t>Igbo lost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Capital – Abuja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population – less conflict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Democracy</a:t>
            </a:r>
          </a:p>
          <a:p>
            <a:endParaRPr lang="en-US" dirty="0" smtClean="0"/>
          </a:p>
          <a:p>
            <a:r>
              <a:rPr lang="en-US" dirty="0" smtClean="0"/>
              <a:t>Past – military rule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3724501"/>
            <a:ext cx="4038600" cy="2328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381000"/>
            <a:ext cx="38100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Oil – 95% of exports</a:t>
            </a:r>
          </a:p>
          <a:p>
            <a:endParaRPr lang="en-US" dirty="0" smtClean="0"/>
          </a:p>
          <a:p>
            <a:r>
              <a:rPr lang="en-US" dirty="0" smtClean="0"/>
              <a:t>Good roads and rails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Lagos – former capital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Oil trade center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98" y="2057400"/>
            <a:ext cx="4172554" cy="3124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Nigerians are poor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 birthrate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Bad government</a:t>
            </a:r>
          </a:p>
          <a:p>
            <a:endParaRPr lang="en-US" dirty="0" smtClean="0"/>
          </a:p>
          <a:p>
            <a:r>
              <a:rPr lang="en-US" dirty="0" smtClean="0"/>
              <a:t>Food issues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4450158" cy="2971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Senegal and Gambia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Peanuts major crops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Tourism</a:t>
            </a:r>
          </a:p>
          <a:p>
            <a:endParaRPr lang="en-US" dirty="0" smtClean="0"/>
          </a:p>
          <a:p>
            <a:r>
              <a:rPr lang="en-US" dirty="0" smtClean="0"/>
              <a:t>Speak Wolof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Griots – story tellers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733800" cy="40838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8862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2819400" cy="4229100"/>
          </a:xfrm>
        </p:spPr>
      </p:pic>
    </p:spTree>
    <p:extLst>
      <p:ext uri="{BB962C8B-B14F-4D97-AF65-F5344CB8AC3E}">
        <p14:creationId xmlns="" xmlns:p14="http://schemas.microsoft.com/office/powerpoint/2010/main" val="308879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Guinea, Guinea-Bissau, and Cape Verde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Poor countries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Bauxite – use to make aluminum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Cape Verde – Island country</a:t>
            </a:r>
          </a:p>
          <a:p>
            <a:pPr lvl="1"/>
            <a:r>
              <a:rPr lang="en-US" dirty="0" smtClean="0"/>
              <a:t>Very stable government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209800"/>
            <a:ext cx="4667499" cy="3505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542</TotalTime>
  <Words>236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21-3</vt:lpstr>
      <vt:lpstr>Nigeria</vt:lpstr>
      <vt:lpstr>Slide 3</vt:lpstr>
      <vt:lpstr>Slide 4</vt:lpstr>
      <vt:lpstr>Economy</vt:lpstr>
      <vt:lpstr>Slide 6</vt:lpstr>
      <vt:lpstr>Senegal and Gambia</vt:lpstr>
      <vt:lpstr>Slide 8</vt:lpstr>
      <vt:lpstr>Guinea, Guinea-Bissau, and Cape Verde</vt:lpstr>
      <vt:lpstr>Slide 10</vt:lpstr>
      <vt:lpstr>Liberia</vt:lpstr>
      <vt:lpstr>Sierra Leone</vt:lpstr>
      <vt:lpstr>Slide 13</vt:lpstr>
      <vt:lpstr>Ghana</vt:lpstr>
      <vt:lpstr>Cote d’Ivoire</vt:lpstr>
      <vt:lpstr>Togo and Benin</vt:lpstr>
      <vt:lpstr>Niger</vt:lpstr>
      <vt:lpstr>Chad</vt:lpstr>
      <vt:lpstr>Mali</vt:lpstr>
      <vt:lpstr>Burkina Faso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21-3</dc:title>
  <dc:creator>Beth Meyers</dc:creator>
  <cp:lastModifiedBy>Beth Meyers</cp:lastModifiedBy>
  <cp:revision>16</cp:revision>
  <dcterms:created xsi:type="dcterms:W3CDTF">2015-02-17T01:18:14Z</dcterms:created>
  <dcterms:modified xsi:type="dcterms:W3CDTF">2015-03-02T01:01:06Z</dcterms:modified>
</cp:coreProperties>
</file>