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9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71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79E3-1711-4978-9057-0CEEEC44A35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0D8255-34A4-442D-A7CC-801C35DC8A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79E3-1711-4978-9057-0CEEEC44A35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8255-34A4-442D-A7CC-801C35DC8AF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30D8255-34A4-442D-A7CC-801C35DC8AF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79E3-1711-4978-9057-0CEEEC44A35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79E3-1711-4978-9057-0CEEEC44A35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30D8255-34A4-442D-A7CC-801C35DC8A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79E3-1711-4978-9057-0CEEEC44A35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0D8255-34A4-442D-A7CC-801C35DC8AF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A279E3-1711-4978-9057-0CEEEC44A35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D8255-34A4-442D-A7CC-801C35DC8A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79E3-1711-4978-9057-0CEEEC44A35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30D8255-34A4-442D-A7CC-801C35DC8AF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79E3-1711-4978-9057-0CEEEC44A35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30D8255-34A4-442D-A7CC-801C35DC8A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79E3-1711-4978-9057-0CEEEC44A35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0D8255-34A4-442D-A7CC-801C35DC8A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0D8255-34A4-442D-A7CC-801C35DC8AF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79E3-1711-4978-9057-0CEEEC44A35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30D8255-34A4-442D-A7CC-801C35DC8AF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1A279E3-1711-4978-9057-0CEEEC44A35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A279E3-1711-4978-9057-0CEEEC44A35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0D8255-34A4-442D-A7CC-801C35DC8AF9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North Africa Today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20-3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Fellahin – own small plots along Nile</a:t>
            </a:r>
          </a:p>
          <a:p>
            <a:endParaRPr lang="en-US" dirty="0" smtClean="0"/>
          </a:p>
          <a:p>
            <a:r>
              <a:rPr lang="en-US" dirty="0" smtClean="0"/>
              <a:t>Work on large farms owned by powerful families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33883"/>
            <a:ext cx="4038600" cy="375697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Maghreb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355848" cy="468172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“West”</a:t>
            </a:r>
          </a:p>
          <a:p>
            <a:endParaRPr lang="en-US" dirty="0" smtClean="0"/>
          </a:p>
          <a:p>
            <a:r>
              <a:rPr lang="en-US" dirty="0" smtClean="0"/>
              <a:t>Western Libya, Tunisia, Algeria, Morocco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18" y="2362200"/>
            <a:ext cx="5505893" cy="236753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Souks – Marketplaces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Free port – almost no taxes on goods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3600"/>
            <a:ext cx="4358968" cy="2895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Ruled by a dictator</a:t>
            </a:r>
          </a:p>
          <a:p>
            <a:pPr lvl="1"/>
            <a:r>
              <a:rPr lang="en-US" dirty="0" smtClean="0"/>
              <a:t>Acts of violence against </a:t>
            </a:r>
            <a:r>
              <a:rPr lang="en-US" dirty="0" smtClean="0"/>
              <a:t>Israel</a:t>
            </a:r>
          </a:p>
          <a:p>
            <a:pPr lvl="1"/>
            <a:r>
              <a:rPr lang="en-US" dirty="0"/>
              <a:t>Muammar Gaddafi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Uprising in 2011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66" y="2367796"/>
            <a:ext cx="4038600" cy="268933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1990’s – violence between government and Islamic groups</a:t>
            </a:r>
          </a:p>
          <a:p>
            <a:endParaRPr lang="en-US" dirty="0" smtClean="0"/>
          </a:p>
          <a:p>
            <a:r>
              <a:rPr lang="en-US" dirty="0" smtClean="0"/>
              <a:t>Thousands killed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4600"/>
            <a:ext cx="4038600" cy="185218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Tunisia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Most women’s rights in region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Economic ties with Europe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71230"/>
            <a:ext cx="4038600" cy="268227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Morocco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Only </a:t>
            </a:r>
            <a:r>
              <a:rPr lang="en-US" dirty="0" smtClean="0">
                <a:solidFill>
                  <a:srgbClr val="FF0000"/>
                </a:solidFill>
              </a:rPr>
              <a:t>country in region with little oil</a:t>
            </a:r>
          </a:p>
          <a:p>
            <a:endParaRPr lang="en-US" dirty="0" smtClean="0"/>
          </a:p>
          <a:p>
            <a:r>
              <a:rPr lang="en-US" dirty="0" smtClean="0"/>
              <a:t>Fertilizer</a:t>
            </a:r>
          </a:p>
          <a:p>
            <a:pPr lvl="1"/>
            <a:r>
              <a:rPr lang="en-US" dirty="0" smtClean="0"/>
              <a:t>Nile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62000"/>
            <a:ext cx="2571750" cy="25717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582240"/>
            <a:ext cx="3867150" cy="24912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Most populated country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Poor farmers</a:t>
            </a:r>
          </a:p>
          <a:p>
            <a:pPr lvl="1"/>
            <a:r>
              <a:rPr lang="en-US" dirty="0" smtClean="0"/>
              <a:t>Limited jobs and resources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3901440" cy="4267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Republic influenced by Islamic law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Fewer personal freedoms</a:t>
            </a:r>
          </a:p>
          <a:p>
            <a:endParaRPr lang="en-US" dirty="0" smtClean="0"/>
          </a:p>
          <a:p>
            <a:r>
              <a:rPr lang="en-US" dirty="0" smtClean="0"/>
              <a:t>Leader of Arab countries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4038600" cy="22717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051048" cy="468172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Supporters of Islamic government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Violence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Attacks on tourists</a:t>
            </a:r>
          </a:p>
          <a:p>
            <a:endParaRPr lang="en-US" dirty="0" smtClean="0"/>
          </a:p>
          <a:p>
            <a:r>
              <a:rPr lang="en-US" dirty="0" smtClean="0"/>
              <a:t>Most of people:</a:t>
            </a:r>
          </a:p>
          <a:p>
            <a:pPr lvl="1"/>
            <a:r>
              <a:rPr lang="en-US" dirty="0" smtClean="0"/>
              <a:t>Poverty</a:t>
            </a:r>
          </a:p>
          <a:p>
            <a:pPr lvl="1"/>
            <a:r>
              <a:rPr lang="en-US" dirty="0" smtClean="0"/>
              <a:t>Literacy issues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01" y="1981200"/>
            <a:ext cx="5428965" cy="3810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Limited farmland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Delta – cotton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Nile – vegetables and fruit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00200"/>
            <a:ext cx="4495800" cy="445870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Suez Canal - $5 billion a year</a:t>
            </a:r>
          </a:p>
          <a:p>
            <a:endParaRPr lang="en-US" dirty="0" smtClean="0"/>
          </a:p>
          <a:p>
            <a:r>
              <a:rPr lang="en-US" dirty="0" smtClean="0"/>
              <a:t>Communications</a:t>
            </a:r>
          </a:p>
          <a:p>
            <a:endParaRPr lang="en-US" dirty="0" smtClean="0"/>
          </a:p>
          <a:p>
            <a:r>
              <a:rPr lang="en-US" dirty="0" smtClean="0"/>
              <a:t>Natural gas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Work in other countries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78840"/>
            <a:ext cx="4038600" cy="246705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6203709" cy="3200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2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Nile Valley and Delta</a:t>
            </a:r>
          </a:p>
          <a:p>
            <a:pPr lvl="1"/>
            <a:r>
              <a:rPr lang="en-US" dirty="0" smtClean="0"/>
              <a:t>99%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Cairo – Capital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Poor, polluted</a:t>
            </a:r>
          </a:p>
          <a:p>
            <a:pPr lvl="1"/>
            <a:r>
              <a:rPr lang="en-US" dirty="0" smtClean="0"/>
              <a:t>Slums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Overpopulated</a:t>
            </a:r>
          </a:p>
          <a:p>
            <a:pPr lvl="1"/>
            <a:r>
              <a:rPr lang="en-US" dirty="0" smtClean="0"/>
              <a:t>Some live in cemeteries and tombs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5" y="2102644"/>
            <a:ext cx="3257550" cy="32194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360316"/>
            <a:ext cx="4038600" cy="270410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52" y="2576513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1361023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73</TotalTime>
  <Words>177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Georgia</vt:lpstr>
      <vt:lpstr>Wingdings</vt:lpstr>
      <vt:lpstr>Wingdings 2</vt:lpstr>
      <vt:lpstr>Civic</vt:lpstr>
      <vt:lpstr>20-3</vt:lpstr>
      <vt:lpstr>Egypt</vt:lpstr>
      <vt:lpstr>Government</vt:lpstr>
      <vt:lpstr>Conflict</vt:lpstr>
      <vt:lpstr>Resources</vt:lpstr>
      <vt:lpstr>Economy</vt:lpstr>
      <vt:lpstr>PowerPoint Presentation</vt:lpstr>
      <vt:lpstr>Cities</vt:lpstr>
      <vt:lpstr>PowerPoint Presentation</vt:lpstr>
      <vt:lpstr>Rural</vt:lpstr>
      <vt:lpstr>Maghreb</vt:lpstr>
      <vt:lpstr>Souks</vt:lpstr>
      <vt:lpstr>Libya</vt:lpstr>
      <vt:lpstr>Algeria</vt:lpstr>
      <vt:lpstr>Tunisia </vt:lpstr>
      <vt:lpstr>Morocco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20-3</dc:title>
  <dc:creator>Beth Meyers</dc:creator>
  <cp:lastModifiedBy>Nick Meyers</cp:lastModifiedBy>
  <cp:revision>7</cp:revision>
  <dcterms:created xsi:type="dcterms:W3CDTF">2015-02-03T02:01:08Z</dcterms:created>
  <dcterms:modified xsi:type="dcterms:W3CDTF">2015-02-04T20:44:09Z</dcterms:modified>
</cp:coreProperties>
</file>