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73" r:id="rId8"/>
    <p:sldId id="260" r:id="rId9"/>
    <p:sldId id="274" r:id="rId10"/>
    <p:sldId id="261" r:id="rId11"/>
    <p:sldId id="275" r:id="rId12"/>
    <p:sldId id="276" r:id="rId13"/>
    <p:sldId id="262" r:id="rId14"/>
    <p:sldId id="264" r:id="rId15"/>
    <p:sldId id="263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232FBE-FECB-45A0-A73D-841C5C04A7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87BD3-7DE5-4758-8F8D-AC78DD0A10E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History and Culture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20-2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Arab armies </a:t>
            </a:r>
            <a:r>
              <a:rPr lang="en-US" dirty="0" smtClean="0"/>
              <a:t>came from SW Asia</a:t>
            </a:r>
          </a:p>
          <a:p>
            <a:endParaRPr lang="en-US" dirty="0" smtClean="0"/>
          </a:p>
          <a:p>
            <a:r>
              <a:rPr lang="en-US" dirty="0" smtClean="0"/>
              <a:t>Brought: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Arabic language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Muslim religion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790"/>
            <a:ext cx="4032891" cy="46815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1" y="707705"/>
            <a:ext cx="7934137" cy="53456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9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864849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7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1912 – had authority over entire region</a:t>
            </a:r>
          </a:p>
          <a:p>
            <a:endParaRPr lang="en-US" dirty="0" smtClean="0"/>
          </a:p>
          <a:p>
            <a:r>
              <a:rPr lang="en-US" dirty="0" smtClean="0"/>
              <a:t>Italy – Libya</a:t>
            </a:r>
          </a:p>
          <a:p>
            <a:r>
              <a:rPr lang="en-US" dirty="0" smtClean="0"/>
              <a:t>Spain – Morocco</a:t>
            </a:r>
          </a:p>
          <a:p>
            <a:r>
              <a:rPr lang="en-US" dirty="0" smtClean="0"/>
              <a:t>France – Morocco, Tunisia, Algeria</a:t>
            </a:r>
          </a:p>
          <a:p>
            <a:r>
              <a:rPr lang="en-US" dirty="0" smtClean="0"/>
              <a:t>British - Egypt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69" y="1371600"/>
            <a:ext cx="4018061" cy="46815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Countries gradually gained independence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Major battle ground in WWII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0" y="1905000"/>
            <a:ext cx="4423427" cy="3200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4320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Countries have tried to build stronger ties with other Arab countries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5" y="2438400"/>
            <a:ext cx="4759457" cy="2590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of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Egyptians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Bedouins – nomadic herders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Berbers – ethnic group native to North Africa</a:t>
            </a:r>
          </a:p>
          <a:p>
            <a:endParaRPr lang="en-US" dirty="0" smtClean="0"/>
          </a:p>
          <a:p>
            <a:r>
              <a:rPr lang="en-US" dirty="0" smtClean="0"/>
              <a:t>Most speak Arabic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92" y="2197989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Muslims who practice the religion of Islam</a:t>
            </a:r>
          </a:p>
          <a:p>
            <a:endParaRPr lang="en-US" dirty="0" smtClean="0"/>
          </a:p>
          <a:p>
            <a:r>
              <a:rPr lang="en-US" dirty="0" smtClean="0"/>
              <a:t>Stop to pray 5 times a day</a:t>
            </a:r>
          </a:p>
          <a:p>
            <a:endParaRPr lang="en-US" dirty="0" smtClean="0"/>
          </a:p>
          <a:p>
            <a:r>
              <a:rPr lang="en-US" dirty="0" smtClean="0"/>
              <a:t>Fridays – meet in mosques for prayer</a:t>
            </a:r>
          </a:p>
          <a:p>
            <a:endParaRPr lang="en-US" dirty="0" smtClean="0"/>
          </a:p>
          <a:p>
            <a:r>
              <a:rPr lang="en-US" dirty="0" smtClean="0"/>
              <a:t>90%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15454"/>
            <a:ext cx="3548460" cy="266134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Couscous – small pellets of pasta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Fuul – fava beans with </a:t>
            </a:r>
            <a:r>
              <a:rPr lang="en-US" dirty="0" smtClean="0">
                <a:solidFill>
                  <a:srgbClr val="FF0000"/>
                </a:solidFill>
              </a:rPr>
              <a:t>seasonings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Harissa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– chili </a:t>
            </a:r>
            <a:r>
              <a:rPr lang="en-US" dirty="0" smtClean="0">
                <a:solidFill>
                  <a:srgbClr val="FF0000"/>
                </a:solidFill>
              </a:rPr>
              <a:t>paste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79537"/>
            <a:ext cx="3349752" cy="22328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95" y="3742348"/>
            <a:ext cx="3586162" cy="23238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Birthday of Muhammad</a:t>
            </a:r>
          </a:p>
          <a:p>
            <a:pPr lvl="1"/>
            <a:r>
              <a:rPr lang="en-US" dirty="0" smtClean="0"/>
              <a:t>Prophet of Islam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Ramadan – holy month</a:t>
            </a:r>
          </a:p>
          <a:p>
            <a:pPr lvl="1"/>
            <a:r>
              <a:rPr lang="en-US" dirty="0" smtClean="0"/>
              <a:t>Don’t eat during the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00" y="2894235"/>
            <a:ext cx="4038600" cy="16364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Egyptians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Pyramids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Tomb monuments for pharaohs</a:t>
            </a:r>
          </a:p>
          <a:p>
            <a:endParaRPr lang="en-US" dirty="0" smtClean="0"/>
          </a:p>
          <a:p>
            <a:r>
              <a:rPr lang="en-US" dirty="0" smtClean="0"/>
              <a:t>Blocks rolled on logs to Nile</a:t>
            </a:r>
          </a:p>
          <a:p>
            <a:r>
              <a:rPr lang="en-US" dirty="0" smtClean="0"/>
              <a:t>Moved by barges</a:t>
            </a:r>
          </a:p>
          <a:p>
            <a:r>
              <a:rPr lang="en-US" dirty="0" smtClean="0"/>
              <a:t>Dirt and brick ramps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56" y="2444496"/>
            <a:ext cx="4536156" cy="253593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Long loose fitting clothes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Hot climate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Religion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06" y="608076"/>
            <a:ext cx="2892552" cy="27132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600"/>
            <a:ext cx="3039747" cy="2273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439567" cy="22701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Hand woven carpets</a:t>
            </a:r>
          </a:p>
          <a:p>
            <a:endParaRPr lang="en-US" dirty="0" smtClean="0"/>
          </a:p>
          <a:p>
            <a:r>
              <a:rPr lang="en-US" dirty="0" smtClean="0"/>
              <a:t>Film industry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Sintir </a:t>
            </a:r>
            <a:r>
              <a:rPr lang="en-US" dirty="0" smtClean="0">
                <a:solidFill>
                  <a:srgbClr val="FF0000"/>
                </a:solidFill>
              </a:rPr>
              <a:t>– music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 stringed instrument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197989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2.3 million block of stone</a:t>
            </a:r>
          </a:p>
          <a:p>
            <a:endParaRPr lang="en-US" dirty="0" smtClean="0"/>
          </a:p>
          <a:p>
            <a:r>
              <a:rPr lang="en-US" dirty="0" smtClean="0"/>
              <a:t>2.5 tons per brick</a:t>
            </a:r>
          </a:p>
          <a:p>
            <a:endParaRPr lang="en-US" dirty="0" smtClean="0"/>
          </a:p>
          <a:p>
            <a:r>
              <a:rPr lang="en-US" dirty="0" smtClean="0"/>
              <a:t>10,000 to 30,000 workers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20 years to build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4329869" cy="2895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2283619"/>
            <a:ext cx="3810000" cy="2857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7" y="2283619"/>
            <a:ext cx="2905125" cy="2857500"/>
          </a:xfrm>
        </p:spPr>
      </p:pic>
    </p:spTree>
    <p:extLst>
      <p:ext uri="{BB962C8B-B14F-4D97-AF65-F5344CB8AC3E}">
        <p14:creationId xmlns:p14="http://schemas.microsoft.com/office/powerpoint/2010/main" val="67220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77" y="2329437"/>
            <a:ext cx="3876675" cy="2907506"/>
          </a:xfrm>
        </p:spPr>
      </p:pic>
    </p:spTree>
    <p:extLst>
      <p:ext uri="{BB962C8B-B14F-4D97-AF65-F5344CB8AC3E}">
        <p14:creationId xmlns:p14="http://schemas.microsoft.com/office/powerpoint/2010/main" val="233018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Hieroglyphics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Pictures and symbols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Carved into temples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Records of pharaohs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657600" cy="28346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3" y="2209800"/>
            <a:ext cx="4038600" cy="257124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80" y="2121693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40518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and Arab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Northern coastline open to invasion from Greeks and Romans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Alexander the Great – founded Alexandria in Egypt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Important seaport and learning center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07" y="2209800"/>
            <a:ext cx="4668670" cy="2590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8" y="1371600"/>
            <a:ext cx="3701573" cy="46815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2002631"/>
            <a:ext cx="3952875" cy="3419475"/>
          </a:xfrm>
        </p:spPr>
      </p:pic>
    </p:spTree>
    <p:extLst>
      <p:ext uri="{BB962C8B-B14F-4D97-AF65-F5344CB8AC3E}">
        <p14:creationId xmlns:p14="http://schemas.microsoft.com/office/powerpoint/2010/main" val="3434210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</TotalTime>
  <Words>237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Georgia</vt:lpstr>
      <vt:lpstr>Wingdings</vt:lpstr>
      <vt:lpstr>Wingdings 2</vt:lpstr>
      <vt:lpstr>Civic</vt:lpstr>
      <vt:lpstr>20-2</vt:lpstr>
      <vt:lpstr>Ancient Egyptians</vt:lpstr>
      <vt:lpstr>The Great Pyramid</vt:lpstr>
      <vt:lpstr>PowerPoint Presentation</vt:lpstr>
      <vt:lpstr>PowerPoint Presentation</vt:lpstr>
      <vt:lpstr>Egyptian Writing</vt:lpstr>
      <vt:lpstr>PowerPoint Presentation</vt:lpstr>
      <vt:lpstr>Greek and Arab Civilization</vt:lpstr>
      <vt:lpstr>PowerPoint Presentation</vt:lpstr>
      <vt:lpstr>PowerPoint Presentation</vt:lpstr>
      <vt:lpstr>PowerPoint Presentation</vt:lpstr>
      <vt:lpstr>PowerPoint Presentation</vt:lpstr>
      <vt:lpstr>European Influence</vt:lpstr>
      <vt:lpstr>PowerPoint Presentation</vt:lpstr>
      <vt:lpstr>Modern Africa</vt:lpstr>
      <vt:lpstr>People of Egypt</vt:lpstr>
      <vt:lpstr>Religion</vt:lpstr>
      <vt:lpstr>Food</vt:lpstr>
      <vt:lpstr>Holidays</vt:lpstr>
      <vt:lpstr>Customs</vt:lpstr>
      <vt:lpstr>Art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20-2</dc:title>
  <dc:creator>Beth Meyers</dc:creator>
  <cp:lastModifiedBy>Nick Meyers</cp:lastModifiedBy>
  <cp:revision>10</cp:revision>
  <dcterms:created xsi:type="dcterms:W3CDTF">2015-01-28T01:44:07Z</dcterms:created>
  <dcterms:modified xsi:type="dcterms:W3CDTF">2015-01-28T13:38:15Z</dcterms:modified>
</cp:coreProperties>
</file>