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21"/>
  </p:handoutMasterIdLst>
  <p:sldIdLst>
    <p:sldId id="256" r:id="rId2"/>
    <p:sldId id="257" r:id="rId3"/>
    <p:sldId id="267" r:id="rId4"/>
    <p:sldId id="268" r:id="rId5"/>
    <p:sldId id="258" r:id="rId6"/>
    <p:sldId id="269" r:id="rId7"/>
    <p:sldId id="259" r:id="rId8"/>
    <p:sldId id="270" r:id="rId9"/>
    <p:sldId id="260" r:id="rId10"/>
    <p:sldId id="271" r:id="rId11"/>
    <p:sldId id="261" r:id="rId12"/>
    <p:sldId id="272" r:id="rId13"/>
    <p:sldId id="262" r:id="rId14"/>
    <p:sldId id="263" r:id="rId15"/>
    <p:sldId id="273" r:id="rId16"/>
    <p:sldId id="274" r:id="rId17"/>
    <p:sldId id="264" r:id="rId18"/>
    <p:sldId id="265" r:id="rId19"/>
    <p:sldId id="266" r:id="rId20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092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4C8CA8-9FA4-4E6E-8EFA-9B2EFBB6B756}" type="datetimeFigureOut">
              <a:rPr lang="en-US" smtClean="0"/>
              <a:t>1/28/2015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D8E500-44FF-49E0-B4E6-A7C5B69DC9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9295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7B54B-EB18-4CB9-8A1E-9356BBE4E867}" type="datetimeFigureOut">
              <a:rPr lang="en-US" smtClean="0"/>
              <a:t>1/28/2015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95CC920-17A0-4D3A-80A0-94377BE1FF8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7B54B-EB18-4CB9-8A1E-9356BBE4E867}" type="datetimeFigureOut">
              <a:rPr lang="en-US" smtClean="0"/>
              <a:t>1/28/2015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CC920-17A0-4D3A-80A0-94377BE1FF8E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295CC920-17A0-4D3A-80A0-94377BE1FF8E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7B54B-EB18-4CB9-8A1E-9356BBE4E867}" type="datetimeFigureOut">
              <a:rPr lang="en-US" smtClean="0"/>
              <a:t>1/28/2015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7B54B-EB18-4CB9-8A1E-9356BBE4E867}" type="datetimeFigureOut">
              <a:rPr lang="en-US" smtClean="0"/>
              <a:t>1/28/2015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295CC920-17A0-4D3A-80A0-94377BE1FF8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7B54B-EB18-4CB9-8A1E-9356BBE4E867}" type="datetimeFigureOut">
              <a:rPr lang="en-US" smtClean="0"/>
              <a:t>1/28/2015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95CC920-17A0-4D3A-80A0-94377BE1FF8E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71B7B54B-EB18-4CB9-8A1E-9356BBE4E867}" type="datetimeFigureOut">
              <a:rPr lang="en-US" smtClean="0"/>
              <a:t>1/28/2015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CC920-17A0-4D3A-80A0-94377BE1FF8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7B54B-EB18-4CB9-8A1E-9356BBE4E867}" type="datetimeFigureOut">
              <a:rPr lang="en-US" smtClean="0"/>
              <a:t>1/28/2015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295CC920-17A0-4D3A-80A0-94377BE1FF8E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7B54B-EB18-4CB9-8A1E-9356BBE4E867}" type="datetimeFigureOut">
              <a:rPr lang="en-US" smtClean="0"/>
              <a:t>1/28/2015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295CC920-17A0-4D3A-80A0-94377BE1FF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7B54B-EB18-4CB9-8A1E-9356BBE4E867}" type="datetimeFigureOut">
              <a:rPr lang="en-US" smtClean="0"/>
              <a:t>1/28/2015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95CC920-17A0-4D3A-80A0-94377BE1FF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95CC920-17A0-4D3A-80A0-94377BE1FF8E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7B54B-EB18-4CB9-8A1E-9356BBE4E867}" type="datetimeFigureOut">
              <a:rPr lang="en-US" smtClean="0"/>
              <a:t>1/28/2015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295CC920-17A0-4D3A-80A0-94377BE1FF8E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71B7B54B-EB18-4CB9-8A1E-9356BBE4E867}" type="datetimeFigureOut">
              <a:rPr lang="en-US" smtClean="0"/>
              <a:t>1/28/2015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71B7B54B-EB18-4CB9-8A1E-9356BBE4E867}" type="datetimeFigureOut">
              <a:rPr lang="en-US" smtClean="0"/>
              <a:t>1/28/2015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95CC920-17A0-4D3A-80A0-94377BE1FF8E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Physical geography</a:t>
            </a:r>
          </a:p>
          <a:p>
            <a:r>
              <a:rPr lang="en-US" smtClean="0"/>
              <a:t>North Africa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Chapter 20-1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3036" y="1295400"/>
            <a:ext cx="6011831" cy="4033744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432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Sinai and Suez Canal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Sinai Peninsula – desert and rocky mountains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Suez Canal – French built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Connects Mediterranean Sea with Red Sea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371790"/>
            <a:ext cx="3771378" cy="46815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625" y="2575215"/>
            <a:ext cx="4038600" cy="2274308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399" y="1992022"/>
            <a:ext cx="3030059" cy="3341977"/>
          </a:xfrm>
        </p:spPr>
      </p:pic>
    </p:spTree>
    <p:extLst>
      <p:ext uri="{BB962C8B-B14F-4D97-AF65-F5344CB8AC3E}">
        <p14:creationId xmlns:p14="http://schemas.microsoft.com/office/powerpoint/2010/main" val="1512575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Sahara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Largest desert in the world</a:t>
            </a:r>
          </a:p>
          <a:p>
            <a:endParaRPr lang="en-US" dirty="0" smtClean="0"/>
          </a:p>
          <a:p>
            <a:r>
              <a:rPr lang="en-US" dirty="0" smtClean="0"/>
              <a:t>Arabic word meaning “desert”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Oasis – wet, fertile area with well or spring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8952" y="1524000"/>
            <a:ext cx="4038600" cy="2271712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4415028"/>
            <a:ext cx="2695575" cy="1638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Mountains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Dunes can rise 1,000 ft</a:t>
            </a:r>
          </a:p>
          <a:p>
            <a:endParaRPr lang="en-US" dirty="0" smtClean="0"/>
          </a:p>
          <a:p>
            <a:r>
              <a:rPr lang="en-US" dirty="0" smtClean="0"/>
              <a:t>Mountains ranges up to 9,800 ft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Atlas Mt’s – Northwest Sahara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13,600 ft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7552" y="2471824"/>
            <a:ext cx="4038600" cy="248128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914400"/>
            <a:ext cx="6982692" cy="480060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075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294" y="2057400"/>
            <a:ext cx="4038600" cy="2078278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2116837"/>
            <a:ext cx="3121152" cy="2081784"/>
          </a:xfrm>
        </p:spPr>
      </p:pic>
    </p:spTree>
    <p:extLst>
      <p:ext uri="{BB962C8B-B14F-4D97-AF65-F5344CB8AC3E}">
        <p14:creationId xmlns:p14="http://schemas.microsoft.com/office/powerpoint/2010/main" val="2918325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Climate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3279648" cy="4681728"/>
          </a:xfrm>
        </p:spPr>
        <p:txBody>
          <a:bodyPr/>
          <a:lstStyle/>
          <a:p>
            <a:r>
              <a:rPr lang="en-US" dirty="0" smtClean="0"/>
              <a:t>Dry</a:t>
            </a:r>
          </a:p>
          <a:p>
            <a:endParaRPr lang="en-US" dirty="0" smtClean="0"/>
          </a:p>
          <a:p>
            <a:r>
              <a:rPr lang="en-US" dirty="0" smtClean="0"/>
              <a:t>Occasional floods 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3 climates: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1. Desert </a:t>
            </a:r>
          </a:p>
          <a:p>
            <a:pPr lvl="1"/>
            <a:r>
              <a:rPr lang="en-US" dirty="0" smtClean="0"/>
              <a:t>136F in Libya</a:t>
            </a:r>
          </a:p>
          <a:p>
            <a:pPr lvl="1"/>
            <a:r>
              <a:rPr lang="en-US" dirty="0" smtClean="0"/>
              <a:t>Temperature drops quick at night – low humidity</a:t>
            </a:r>
          </a:p>
          <a:p>
            <a:pPr lvl="1"/>
            <a:r>
              <a:rPr lang="en-US" dirty="0" smtClean="0"/>
              <a:t>Below freezing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199" y="1828800"/>
            <a:ext cx="5470771" cy="3352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3660648" cy="4681728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2. Mediterranean climate</a:t>
            </a:r>
          </a:p>
          <a:p>
            <a:pPr lvl="1"/>
            <a:r>
              <a:rPr lang="en-US" dirty="0" smtClean="0"/>
              <a:t>NW coast</a:t>
            </a:r>
          </a:p>
          <a:p>
            <a:pPr lvl="1"/>
            <a:r>
              <a:rPr lang="en-US" dirty="0" smtClean="0"/>
              <a:t>Summer – hot, dry</a:t>
            </a:r>
          </a:p>
          <a:p>
            <a:pPr lvl="1"/>
            <a:r>
              <a:rPr lang="en-US" dirty="0" smtClean="0"/>
              <a:t>Winter – mild, moist</a:t>
            </a:r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r>
              <a:rPr lang="en-US" dirty="0" smtClean="0"/>
              <a:t>3. </a:t>
            </a:r>
            <a:r>
              <a:rPr lang="en-US" dirty="0" smtClean="0">
                <a:solidFill>
                  <a:srgbClr val="FF0000"/>
                </a:solidFill>
              </a:rPr>
              <a:t>Steppe climate – semi arid, sparse grass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1828800"/>
            <a:ext cx="4849093" cy="2971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Natural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Oil and gas – Libya, Algeria, Egypt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Iron </a:t>
            </a:r>
            <a:r>
              <a:rPr lang="en-US" dirty="0" smtClean="0">
                <a:solidFill>
                  <a:srgbClr val="FF0000"/>
                </a:solidFill>
              </a:rPr>
              <a:t>ore - Morocco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8952" y="2160791"/>
            <a:ext cx="4038600" cy="310334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Physical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Morocco, Algeria, Tunisia, Libya, Egypt</a:t>
            </a:r>
          </a:p>
          <a:p>
            <a:endParaRPr lang="en-US" dirty="0" smtClean="0"/>
          </a:p>
          <a:p>
            <a:r>
              <a:rPr lang="en-US" dirty="0" smtClean="0"/>
              <a:t>Atlantic Ocean to Red Sea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Sahara desert – vast desert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0351" y="1752600"/>
            <a:ext cx="4358995" cy="3733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987552"/>
            <a:ext cx="7926737" cy="487680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073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786" y="2286000"/>
            <a:ext cx="4038600" cy="2271712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2292793"/>
            <a:ext cx="4038600" cy="2264919"/>
          </a:xfrm>
        </p:spPr>
      </p:pic>
    </p:spTree>
    <p:extLst>
      <p:ext uri="{BB962C8B-B14F-4D97-AF65-F5344CB8AC3E}">
        <p14:creationId xmlns:p14="http://schemas.microsoft.com/office/powerpoint/2010/main" val="474322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World’s longest river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Formed from the Blue and White Rivers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4,000 miles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1219200"/>
            <a:ext cx="2743200" cy="5022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828800"/>
            <a:ext cx="2819400" cy="3735705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209800"/>
            <a:ext cx="4038600" cy="3028950"/>
          </a:xfrm>
        </p:spPr>
      </p:pic>
    </p:spTree>
    <p:extLst>
      <p:ext uri="{BB962C8B-B14F-4D97-AF65-F5344CB8AC3E}">
        <p14:creationId xmlns:p14="http://schemas.microsoft.com/office/powerpoint/2010/main" val="1488672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Floods leave areas rich in silt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Silt – fertile soil for crops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Nile delta – mouth of the river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209800"/>
            <a:ext cx="3749040" cy="256032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381000"/>
            <a:ext cx="4114800" cy="5842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637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Aswan High Dam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Controls floods along the Niles</a:t>
            </a:r>
          </a:p>
          <a:p>
            <a:endParaRPr lang="en-US" dirty="0" smtClean="0"/>
          </a:p>
          <a:p>
            <a:r>
              <a:rPr lang="en-US" dirty="0" smtClean="0"/>
              <a:t>Prevents silt from moving downriver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803867"/>
            <a:ext cx="4038600" cy="381700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681</TotalTime>
  <Words>200</Words>
  <Application>Microsoft Office PowerPoint</Application>
  <PresentationFormat>On-screen Show (4:3)</PresentationFormat>
  <Paragraphs>69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Calibri</vt:lpstr>
      <vt:lpstr>Georgia</vt:lpstr>
      <vt:lpstr>Wingdings</vt:lpstr>
      <vt:lpstr>Wingdings 2</vt:lpstr>
      <vt:lpstr>Civic</vt:lpstr>
      <vt:lpstr>Chapter 20-1</vt:lpstr>
      <vt:lpstr>Physical Features</vt:lpstr>
      <vt:lpstr>PowerPoint Presentation</vt:lpstr>
      <vt:lpstr>PowerPoint Presentation</vt:lpstr>
      <vt:lpstr>The Nile</vt:lpstr>
      <vt:lpstr>PowerPoint Presentation</vt:lpstr>
      <vt:lpstr>PowerPoint Presentation</vt:lpstr>
      <vt:lpstr>PowerPoint Presentation</vt:lpstr>
      <vt:lpstr>Aswan High Dam</vt:lpstr>
      <vt:lpstr>PowerPoint Presentation</vt:lpstr>
      <vt:lpstr>Sinai and Suez Canal</vt:lpstr>
      <vt:lpstr>PowerPoint Presentation</vt:lpstr>
      <vt:lpstr>Sahara</vt:lpstr>
      <vt:lpstr>Mountains</vt:lpstr>
      <vt:lpstr>PowerPoint Presentation</vt:lpstr>
      <vt:lpstr>PowerPoint Presentation</vt:lpstr>
      <vt:lpstr>Climate</vt:lpstr>
      <vt:lpstr>PowerPoint Presentation</vt:lpstr>
      <vt:lpstr>Natural Resources</vt:lpstr>
    </vt:vector>
  </TitlesOfParts>
  <Company>Toshiba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20</dc:title>
  <dc:creator>Beth Meyers</dc:creator>
  <cp:lastModifiedBy>Nick Meyers</cp:lastModifiedBy>
  <cp:revision>11</cp:revision>
  <cp:lastPrinted>2015-01-28T18:06:30Z</cp:lastPrinted>
  <dcterms:created xsi:type="dcterms:W3CDTF">2015-01-27T01:03:43Z</dcterms:created>
  <dcterms:modified xsi:type="dcterms:W3CDTF">2015-01-28T19:05:04Z</dcterms:modified>
</cp:coreProperties>
</file>