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69" r:id="rId5"/>
    <p:sldId id="261" r:id="rId6"/>
    <p:sldId id="260" r:id="rId7"/>
    <p:sldId id="262" r:id="rId8"/>
    <p:sldId id="264" r:id="rId9"/>
    <p:sldId id="265" r:id="rId10"/>
    <p:sldId id="266" r:id="rId11"/>
    <p:sldId id="268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B3B4-BF0F-4A40-828F-5445BC677AB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74D47-2150-4DFA-8098-23FD129D4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95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93127-0419-4B36-A4AA-6AA292D53B49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27076-A17C-422B-B525-23971AB2C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43" name="Google Shape;143;p3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448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59" name="Google Shape;159;p5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43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51" name="Google Shape;151;p4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38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67" name="Google Shape;167;p6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2067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75" name="Google Shape;175;p7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22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83" name="Google Shape;183;p8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59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191" name="Google Shape;191;p9:notes"/>
          <p:cNvSpPr txBox="1"/>
          <p:nvPr/>
        </p:nvSpPr>
        <p:spPr>
          <a:xfrm>
            <a:off x="3884612" y="8829966"/>
            <a:ext cx="297180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38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Newton’s Third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2-4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Conservation of Momentum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The total amount of momentum in an isolated system is conserved </a:t>
            </a:r>
            <a:endParaRPr dirty="0"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Unless an outside force acts on it (friction)</a:t>
            </a:r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 smtClean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lang="en-US" dirty="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it can not be created or destroyed)</a:t>
            </a:r>
            <a:endParaRPr dirty="0"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Momentum </a:t>
            </a:r>
            <a:r>
              <a:rPr lang="en-US" dirty="0" smtClean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is </a:t>
            </a:r>
            <a:r>
              <a:rPr lang="en-US" dirty="0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Transferred</a:t>
            </a:r>
            <a:endParaRPr dirty="0"/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 dirty="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95" name="Google Shape;195;p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1" y="1966913"/>
            <a:ext cx="4059237" cy="368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7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Elastic </a:t>
            </a:r>
            <a:r>
              <a:rPr lang="en-US" dirty="0" smtClean="0"/>
              <a:t>– objects </a:t>
            </a:r>
            <a:r>
              <a:rPr lang="en-US" dirty="0" smtClean="0">
                <a:solidFill>
                  <a:srgbClr val="FFC000"/>
                </a:solidFill>
              </a:rPr>
              <a:t>bounce</a:t>
            </a:r>
            <a:r>
              <a:rPr lang="en-US" dirty="0" smtClean="0"/>
              <a:t> off each other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Inelastic</a:t>
            </a:r>
            <a:r>
              <a:rPr lang="en-US" dirty="0" smtClean="0"/>
              <a:t> – objects </a:t>
            </a:r>
            <a:r>
              <a:rPr lang="en-US" dirty="0" smtClean="0">
                <a:solidFill>
                  <a:srgbClr val="FFC000"/>
                </a:solidFill>
              </a:rPr>
              <a:t>don’t bounce </a:t>
            </a:r>
            <a:r>
              <a:rPr lang="en-US" dirty="0" smtClean="0"/>
              <a:t>off each other but stick together</a:t>
            </a:r>
            <a:endParaRPr lang="en-US" dirty="0"/>
          </a:p>
        </p:txBody>
      </p:sp>
      <p:pic>
        <p:nvPicPr>
          <p:cNvPr id="3074" name="Picture 2" descr="Image result for inelastic vs elastic collision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2742803"/>
            <a:ext cx="5033962" cy="25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you push against a wall the wall pushes back on you</a:t>
            </a:r>
          </a:p>
          <a:p>
            <a:endParaRPr lang="en-US" dirty="0"/>
          </a:p>
          <a:p>
            <a:r>
              <a:rPr lang="en-US" dirty="0" smtClean="0"/>
              <a:t>When an object applies a force on another object, the second object applies a force of the same strength on the first object, in the opposite direction.</a:t>
            </a:r>
            <a:endParaRPr lang="en-US" dirty="0"/>
          </a:p>
        </p:txBody>
      </p:sp>
      <p:pic>
        <p:nvPicPr>
          <p:cNvPr id="1026" name="Picture 2" descr="Image result for newton's third l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19" y="2629694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Newton’s Third Law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Newton’s Third Law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For every action there is an opposite and equal reaction.</a:t>
            </a:r>
            <a:endParaRPr/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47" name="Google Shape;147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19862" y="1524000"/>
            <a:ext cx="3363912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6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newton's third la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65" y="1902372"/>
            <a:ext cx="3302549" cy="37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ewton's third la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24" y="2089396"/>
            <a:ext cx="5109452" cy="26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Forces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1981200" y="1524000"/>
            <a:ext cx="3581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All Forces come in pairs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Equal Forces don’t always have equal effects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Force pairs do not act on the same object</a:t>
            </a:r>
            <a:endParaRPr/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63" name="Google Shape;163;p23" descr="rocketcaractionreaction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15001" y="2057400"/>
            <a:ext cx="4224337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8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Action and Reaction Forces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32715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Action Forces – Force exerted by the push</a:t>
            </a:r>
            <a:endParaRPr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Reaction Forces – Force exerted back on the object doing the pushing</a:t>
            </a:r>
            <a:endParaRPr/>
          </a:p>
          <a:p>
            <a:pPr marL="274320" indent="-133985"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55" name="Google Shape;155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26187" y="1700213"/>
            <a:ext cx="3752850" cy="421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2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 descr="skierpisaactionrea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1447801"/>
            <a:ext cx="5429250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Action – Reaction Forces</a:t>
            </a:r>
            <a:endParaRPr/>
          </a:p>
        </p:txBody>
      </p:sp>
      <p:pic>
        <p:nvPicPr>
          <p:cNvPr id="171" name="Google Shape;171;p24" descr="riflebull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4572001"/>
            <a:ext cx="5429250" cy="197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6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Momentum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788277" y="1103586"/>
            <a:ext cx="4025461" cy="49924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12192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380"/>
              <a:buNone/>
            </a:pPr>
            <a:endParaRPr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12192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 dirty="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endParaRPr lang="en-US" dirty="0">
              <a:solidFill>
                <a:srgbClr val="FFC000"/>
              </a:solidFill>
              <a:latin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r>
              <a:rPr lang="en-US" dirty="0" smtClean="0">
                <a:solidFill>
                  <a:srgbClr val="FFC000"/>
                </a:solidFill>
                <a:latin typeface="Constantia"/>
                <a:sym typeface="Constantia"/>
              </a:rPr>
              <a:t>How hard it is to stop a moving object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380"/>
              <a:buFont typeface="Noto Sans Symbols"/>
              <a:buChar char="●"/>
            </a:pPr>
            <a:endParaRPr lang="en-US" dirty="0">
              <a:solidFill>
                <a:srgbClr val="FFC000"/>
              </a:solidFill>
              <a:latin typeface="Constantia"/>
              <a:sym typeface="Constantia"/>
            </a:endParaRPr>
          </a:p>
          <a:p>
            <a:pPr marL="274320" indent="-123190">
              <a:spcBef>
                <a:spcPts val="600"/>
              </a:spcBef>
              <a:buClr>
                <a:schemeClr val="accent2"/>
              </a:buClr>
              <a:buSzPts val="2380"/>
              <a:buNone/>
            </a:pPr>
            <a:endParaRPr dirty="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79" name="Google Shape;179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33848" y="2519363"/>
            <a:ext cx="4673764" cy="258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3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 idx="4294967295"/>
          </p:nvPr>
        </p:nvSpPr>
        <p:spPr>
          <a:xfrm>
            <a:off x="1743076" y="146050"/>
            <a:ext cx="8474075" cy="1231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9F9F9"/>
              </a:buClr>
              <a:buSzPts val="4200"/>
            </a:pPr>
            <a:r>
              <a:rPr lang="en-US" sz="4200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Momentum</a:t>
            </a:r>
            <a:endParaRPr sz="4200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1981201" y="1524000"/>
            <a:ext cx="4059237" cy="457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3050" indent="-2730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Momentum – Force resisting the change in motion</a:t>
            </a:r>
            <a:endParaRPr/>
          </a:p>
          <a:p>
            <a:pPr marL="273050" indent="-132715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None/>
            </a:pPr>
            <a:endParaRPr sz="2600">
              <a:solidFill>
                <a:srgbClr val="FFC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en-US" sz="2600">
                <a:solidFill>
                  <a:srgbClr val="FFC000"/>
                </a:solidFill>
                <a:latin typeface="Constantia"/>
                <a:ea typeface="Constantia"/>
                <a:cs typeface="Constantia"/>
                <a:sym typeface="Constantia"/>
              </a:rPr>
              <a:t>Momentum = Mass x Velocity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More mass more momentum</a:t>
            </a:r>
            <a:endParaRPr/>
          </a:p>
          <a:p>
            <a:pPr marL="639762" lvl="1" indent="-273049">
              <a:lnSpc>
                <a:spcPct val="100000"/>
              </a:lnSpc>
              <a:spcBef>
                <a:spcPts val="300"/>
              </a:spcBef>
              <a:buClr>
                <a:srgbClr val="D6903D"/>
              </a:buClr>
              <a:buSzPts val="2040"/>
              <a:buFont typeface="Noto Sans Symbols"/>
              <a:buChar char="●"/>
            </a:pPr>
            <a:r>
              <a:rPr lang="en-US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rPr>
              <a:t>More velocity more momentum</a:t>
            </a:r>
            <a:endParaRPr/>
          </a:p>
          <a:p>
            <a:pPr marL="274320" indent="-144780">
              <a:spcBef>
                <a:spcPts val="600"/>
              </a:spcBef>
              <a:buClr>
                <a:schemeClr val="accent2"/>
              </a:buClr>
              <a:buSzPts val="2040"/>
              <a:buNone/>
            </a:pPr>
            <a:endParaRPr sz="2400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87" name="Google Shape;187;p26" descr="Momentum of a bu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590800"/>
            <a:ext cx="4138612" cy="2709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57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507</TotalTime>
  <Words>211</Words>
  <Application>Microsoft Office PowerPoint</Application>
  <PresentationFormat>Widescreen</PresentationFormat>
  <Paragraphs>51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Corbel</vt:lpstr>
      <vt:lpstr>Noto Sans Symbols</vt:lpstr>
      <vt:lpstr>Depth</vt:lpstr>
      <vt:lpstr>Newton’s Third Law</vt:lpstr>
      <vt:lpstr>Opposite Forces</vt:lpstr>
      <vt:lpstr>Newton’s Third Law</vt:lpstr>
      <vt:lpstr>PowerPoint Presentation</vt:lpstr>
      <vt:lpstr>Forces</vt:lpstr>
      <vt:lpstr>Action and Reaction Forces</vt:lpstr>
      <vt:lpstr>Action – Reaction Forces</vt:lpstr>
      <vt:lpstr>Momentum</vt:lpstr>
      <vt:lpstr>Momentum</vt:lpstr>
      <vt:lpstr>Conservation of Momentum</vt:lpstr>
      <vt:lpstr>Collision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Meyers</dc:creator>
  <cp:lastModifiedBy>Nick Meyers</cp:lastModifiedBy>
  <cp:revision>6</cp:revision>
  <cp:lastPrinted>2018-10-15T15:19:04Z</cp:lastPrinted>
  <dcterms:created xsi:type="dcterms:W3CDTF">2018-07-24T01:54:36Z</dcterms:created>
  <dcterms:modified xsi:type="dcterms:W3CDTF">2018-10-15T15:56:00Z</dcterms:modified>
</cp:coreProperties>
</file>