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66" r:id="rId4"/>
    <p:sldId id="263" r:id="rId5"/>
    <p:sldId id="264" r:id="rId6"/>
    <p:sldId id="258" r:id="rId7"/>
    <p:sldId id="259" r:id="rId8"/>
    <p:sldId id="260" r:id="rId9"/>
    <p:sldId id="261" r:id="rId10"/>
    <p:sldId id="267" r:id="rId11"/>
    <p:sldId id="268" r:id="rId12"/>
    <p:sldId id="269" r:id="rId1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F8CA8-683B-4B09-BCF1-EE8276A5F9D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B1D8C-4D22-4FD2-A751-09F4C7D51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4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35DA-F8F9-4367-A071-FA32BE82B5B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75A2-9D79-4CF8-97AA-947EE1B2E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1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55" name="Google Shape;255;p17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40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1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63" name="Google Shape;263;p18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73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85" name="Google Shape;185;p7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13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93" name="Google Shape;193;p8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98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02" name="Google Shape;202;p9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0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10" name="Google Shape;210;p10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63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71" name="Google Shape;271;p19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77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2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Circular Motion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Example – 20 m/s to the north</a:t>
            </a:r>
            <a:endParaRPr dirty="0"/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u="sng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Circular Motion</a:t>
            </a:r>
            <a:r>
              <a:rPr lang="en-US" sz="2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 – May have same speed, but not the same </a:t>
            </a:r>
            <a:r>
              <a:rPr lang="en-US" sz="2600" dirty="0" smtClean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velocity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endParaRPr dirty="0"/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133985"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75" name="Google Shape;275;p3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92887" y="2081213"/>
            <a:ext cx="3219450" cy="345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Centripetal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3525572" cy="435133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Force that acts perpendicular to the direction of motion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Goes towards center of curve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centripetal for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91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Satellites and Planet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4103641" cy="435133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Moves in straight path – inertia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Gravity pulls object inward – centripetal force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centripetal force grav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3872542" cy="46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Velocity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1"/>
          </p:nvPr>
        </p:nvSpPr>
        <p:spPr>
          <a:xfrm>
            <a:off x="1981200" y="1524000"/>
            <a:ext cx="3048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219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380"/>
              <a:buNone/>
            </a:pPr>
            <a:endParaRPr u="sng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2192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None/>
            </a:pPr>
            <a:endParaRPr u="sng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2192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None/>
            </a:pPr>
            <a:endParaRPr u="sng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Font typeface="Noto Sans Symbols"/>
              <a:buChar char="●"/>
            </a:pPr>
            <a:r>
              <a:rPr lang="en-US" u="sng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Velocity</a:t>
            </a:r>
            <a:r>
              <a:rPr lang="en-US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: Speed in a given direction</a:t>
            </a:r>
            <a:endParaRPr dirty="0">
              <a:solidFill>
                <a:schemeClr val="tx1"/>
              </a:solidFill>
            </a:endParaRPr>
          </a:p>
          <a:p>
            <a:pPr marL="273050" indent="-12192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None/>
            </a:pPr>
            <a:endParaRPr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Font typeface="Noto Sans Symbols"/>
              <a:buChar char="●"/>
            </a:pPr>
            <a:r>
              <a:rPr lang="en-US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Hurricane</a:t>
            </a:r>
            <a:endParaRPr dirty="0"/>
          </a:p>
        </p:txBody>
      </p:sp>
      <p:pic>
        <p:nvPicPr>
          <p:cNvPr id="259" name="Google Shape;259;p3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46650" y="914400"/>
            <a:ext cx="549275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4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F9F9F9"/>
              </a:buClr>
              <a:buSzPts val="4200"/>
            </a:pP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6" name="Google Shape;266;p36"/>
          <p:cNvSpPr txBox="1">
            <a:spLocks noGrp="1"/>
          </p:cNvSpPr>
          <p:nvPr>
            <p:ph type="body" idx="1"/>
          </p:nvPr>
        </p:nvSpPr>
        <p:spPr>
          <a:xfrm>
            <a:off x="6172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133985"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67" name="Google Shape;267;p3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1" y="762000"/>
            <a:ext cx="7608887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5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Unbalanced Forces on an Object at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3819862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If the object moves – the forces are unbalanced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Moves in direction of net force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unbalanced for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13" y="1933641"/>
            <a:ext cx="5033962" cy="37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Unbalanced Forces on an Object in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Speeding up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Slowing down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Changing direction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Acceleration (speed and direction)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 for accele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78" y="1690687"/>
            <a:ext cx="5745633" cy="400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Newton’s Second Law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The amount of force acting on an object equals the object’s mass times its acceleration.</a:t>
            </a:r>
            <a:endParaRPr/>
          </a:p>
          <a:p>
            <a:pPr marL="274320" indent="-133985"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9" name="Google Shape;189;p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97612" y="2586038"/>
            <a:ext cx="38100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4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Newton’s 2</a:t>
            </a:r>
            <a:r>
              <a:rPr lang="en-US" sz="4200" baseline="300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nd</a:t>
            </a: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Law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273050">
              <a:spcBef>
                <a:spcPts val="0"/>
              </a:spcBef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Force = Mass x Acceleration</a:t>
            </a:r>
            <a:endParaRPr dirty="0"/>
          </a:p>
          <a:p>
            <a:pPr marL="273050" indent="-14351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F = M x A</a:t>
            </a:r>
            <a:endParaRPr dirty="0"/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 = F / M</a:t>
            </a:r>
            <a:endParaRPr dirty="0"/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M </a:t>
            </a:r>
            <a:r>
              <a:rPr lang="en-US" sz="24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= </a:t>
            </a:r>
            <a:r>
              <a:rPr lang="en-US" sz="2400" smtClean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F / A</a:t>
            </a:r>
            <a:endParaRPr dirty="0"/>
          </a:p>
          <a:p>
            <a:pPr marL="273050" indent="-14351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Newton (N) – Unit of measurement for Force</a:t>
            </a:r>
            <a:endParaRPr dirty="0">
              <a:solidFill>
                <a:schemeClr val="tx1"/>
              </a:solidFill>
            </a:endParaRPr>
          </a:p>
          <a:p>
            <a:pPr marL="273050" indent="-14351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 Newton = 1 kg x 1 m/s²</a:t>
            </a:r>
            <a:endParaRPr dirty="0"/>
          </a:p>
        </p:txBody>
      </p:sp>
      <p:pic>
        <p:nvPicPr>
          <p:cNvPr id="197" name="Google Shape;197;p2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685801"/>
            <a:ext cx="300990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 descr="http://www.istockphoto.com/file_thumbview_approve/11452036/2/istockphoto_11452036-fast-and-slow-snai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3733800"/>
            <a:ext cx="318135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1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F9F9F9"/>
              </a:buClr>
              <a:buSzPts val="4200"/>
            </a:pP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6172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133985"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06" name="Google Shape;206;p2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57201"/>
            <a:ext cx="4648200" cy="604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6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 idx="4294967295"/>
          </p:nvPr>
        </p:nvSpPr>
        <p:spPr>
          <a:xfrm>
            <a:off x="1743076" y="274638"/>
            <a:ext cx="8474075" cy="1152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Newton’s 2</a:t>
            </a:r>
            <a:r>
              <a:rPr lang="en-US" sz="4200" baseline="300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nd</a:t>
            </a: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Law</a:t>
            </a:r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80000"/>
              </a:lnSpc>
              <a:spcBef>
                <a:spcPts val="0"/>
              </a:spcBef>
              <a:buNone/>
            </a:pPr>
            <a:endParaRPr/>
          </a:p>
          <a:p>
            <a:pPr marL="273050" indent="-132715">
              <a:lnSpc>
                <a:spcPct val="80000"/>
              </a:lnSpc>
              <a:buNone/>
            </a:pPr>
            <a:endParaRPr/>
          </a:p>
          <a:p>
            <a:pPr marL="273050" indent="-132715">
              <a:lnSpc>
                <a:spcPct val="80000"/>
              </a:lnSpc>
              <a:buNone/>
            </a:pPr>
            <a:endParaRPr/>
          </a:p>
          <a:p>
            <a:pPr marL="273050" indent="-273050">
              <a:lnSpc>
                <a:spcPct val="80000"/>
              </a:lnSpc>
            </a:pPr>
            <a:r>
              <a:rPr lang="en-US"/>
              <a:t>If you throw a softball and a baseball as hard as you can, why don’t they have the same speed?</a:t>
            </a:r>
            <a:endParaRPr/>
          </a:p>
        </p:txBody>
      </p:sp>
      <p:pic>
        <p:nvPicPr>
          <p:cNvPr id="214" name="Google Shape;214;p29" descr="slide 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1643062"/>
            <a:ext cx="3429000" cy="444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0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4726</TotalTime>
  <Words>202</Words>
  <Application>Microsoft Office PowerPoint</Application>
  <PresentationFormat>Widescreen</PresentationFormat>
  <Paragraphs>62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Corbel</vt:lpstr>
      <vt:lpstr>Noto Sans Symbols</vt:lpstr>
      <vt:lpstr>Depth</vt:lpstr>
      <vt:lpstr>Newton’s Second Law</vt:lpstr>
      <vt:lpstr>Velocity</vt:lpstr>
      <vt:lpstr>PowerPoint Presentation</vt:lpstr>
      <vt:lpstr>Unbalanced Forces on an Object at Rest</vt:lpstr>
      <vt:lpstr>Unbalanced Forces on an Object in Motion</vt:lpstr>
      <vt:lpstr>Newton’s Second Law</vt:lpstr>
      <vt:lpstr>Newton’s 2nd Law</vt:lpstr>
      <vt:lpstr>PowerPoint Presentation</vt:lpstr>
      <vt:lpstr>Newton’s 2nd Law</vt:lpstr>
      <vt:lpstr>Circular Motion</vt:lpstr>
      <vt:lpstr>Centripetal Force</vt:lpstr>
      <vt:lpstr>Satellites and Planet Motion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Meyers</dc:creator>
  <cp:lastModifiedBy>Nick Meyers</cp:lastModifiedBy>
  <cp:revision>12</cp:revision>
  <cp:lastPrinted>2018-10-08T15:20:27Z</cp:lastPrinted>
  <dcterms:created xsi:type="dcterms:W3CDTF">2018-07-17T03:29:33Z</dcterms:created>
  <dcterms:modified xsi:type="dcterms:W3CDTF">2019-10-07T19:11:44Z</dcterms:modified>
</cp:coreProperties>
</file>