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67" r:id="rId6"/>
    <p:sldId id="259" r:id="rId7"/>
    <p:sldId id="261" r:id="rId8"/>
    <p:sldId id="265" r:id="rId9"/>
    <p:sldId id="263" r:id="rId10"/>
    <p:sldId id="268" r:id="rId11"/>
    <p:sldId id="262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20409-60F7-451E-AB5A-3082F336CF4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1175E-F771-4FB9-9F8D-1477BBB03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06" name="Google Shape;106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8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8dfe441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3d8dfe441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39" name="Google Shape;139;g3d8dfe4416_0_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64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0" name="Google Shape;160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76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9" name="Google Shape;169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07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Newton’s First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2-2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872414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Velocity – speed and direction</a:t>
            </a:r>
          </a:p>
          <a:p>
            <a:endParaRPr lang="en-US" dirty="0"/>
          </a:p>
          <a:p>
            <a:r>
              <a:rPr lang="en-US" dirty="0" smtClean="0"/>
              <a:t>50 mph North</a:t>
            </a:r>
            <a:endParaRPr lang="en-US" dirty="0"/>
          </a:p>
        </p:txBody>
      </p:sp>
      <p:pic>
        <p:nvPicPr>
          <p:cNvPr id="8194" name="Picture 2" descr="Image result for veloc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2714375"/>
            <a:ext cx="7168607" cy="26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Inertia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219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380"/>
              <a:buNone/>
            </a:pPr>
            <a:endParaRPr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2192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Inertia – Tendency of an object to resist a change in motion</a:t>
            </a:r>
            <a:endParaRPr/>
          </a:p>
        </p:txBody>
      </p:sp>
      <p:pic>
        <p:nvPicPr>
          <p:cNvPr id="173" name="Google Shape;173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1" y="2287588"/>
            <a:ext cx="4059237" cy="304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9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newton's first law fun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13" y="843660"/>
            <a:ext cx="6551969" cy="53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objects stop moving?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Friction!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fri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4" y="2459368"/>
            <a:ext cx="5033962" cy="28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641186" cy="4351338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Combination </a:t>
            </a:r>
            <a:r>
              <a:rPr lang="en-US" dirty="0" smtClean="0">
                <a:solidFill>
                  <a:srgbClr val="FFC000"/>
                </a:solidFill>
              </a:rPr>
              <a:t>of all forces </a:t>
            </a:r>
            <a:r>
              <a:rPr lang="en-US" dirty="0" smtClean="0">
                <a:solidFill>
                  <a:srgbClr val="FFC000"/>
                </a:solidFill>
              </a:rPr>
              <a:t>acting </a:t>
            </a:r>
            <a:r>
              <a:rPr lang="en-US" dirty="0" smtClean="0">
                <a:solidFill>
                  <a:srgbClr val="FFC000"/>
                </a:solidFill>
              </a:rPr>
              <a:t>on an object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net for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6" y="901749"/>
            <a:ext cx="7033620" cy="52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Force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net for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4" y="2007996"/>
            <a:ext cx="9966491" cy="39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F9F9F9"/>
              </a:buClr>
              <a:buSzPts val="4200"/>
            </a:pP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09" name="Google Shape;109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3048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35052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>
            <a:spLocks noGrp="1"/>
          </p:cNvSpPr>
          <p:nvPr>
            <p:ph type="body" idx="2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133985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53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4019559" cy="4351338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Forces have direction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Reference direction – choosing a positive and negative direction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2" name="Picture 4" descr="Image result for force and dir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72" y="1915647"/>
            <a:ext cx="5199343" cy="38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 idx="4294967295"/>
          </p:nvPr>
        </p:nvSpPr>
        <p:spPr>
          <a:xfrm>
            <a:off x="1743075" y="146050"/>
            <a:ext cx="84741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Forces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1300766" y="1524000"/>
            <a:ext cx="4739734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2730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u="sng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Balanced Forces</a:t>
            </a: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 – Equal forces acting in the opposite direction</a:t>
            </a:r>
            <a:endParaRPr dirty="0"/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r>
              <a:rPr lang="en-US" sz="2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A.  No movement </a:t>
            </a:r>
            <a:r>
              <a:rPr lang="en-US" sz="2600" dirty="0" smtClean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occurs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r>
              <a:rPr lang="en-US" sz="2600" dirty="0">
                <a:solidFill>
                  <a:schemeClr val="lt1"/>
                </a:solidFill>
                <a:latin typeface="Constantia"/>
                <a:sym typeface="Constantia"/>
              </a:rPr>
              <a:t>	</a:t>
            </a:r>
            <a:r>
              <a:rPr lang="en-US" sz="2600" dirty="0" smtClean="0">
                <a:solidFill>
                  <a:schemeClr val="lt1"/>
                </a:solidFill>
                <a:latin typeface="Constantia"/>
                <a:sym typeface="Constantia"/>
              </a:rPr>
              <a:t>	Net Force = 0</a:t>
            </a:r>
            <a:endParaRPr dirty="0"/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u="sng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Unbalanced Forces</a:t>
            </a: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 – Unequal forces acting in any direction</a:t>
            </a:r>
            <a:endParaRPr dirty="0"/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r>
              <a:rPr lang="en-US" sz="2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A.  Movement occurs</a:t>
            </a:r>
            <a:endParaRPr dirty="0"/>
          </a:p>
          <a:p>
            <a:pPr marL="274320" indent="-133985"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r>
              <a:rPr lang="en-US" sz="2600" dirty="0" smtClean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Net Force is not 0</a:t>
            </a: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3" name="Google Shape;143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995612"/>
            <a:ext cx="4059300" cy="16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3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Newton’s First Law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32715"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Newton’s 1</a:t>
            </a:r>
            <a:r>
              <a:rPr lang="en-US" sz="2600" baseline="300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st</a:t>
            </a: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 Law –</a:t>
            </a:r>
            <a:endParaRPr dirty="0"/>
          </a:p>
          <a:p>
            <a:pPr marL="639762" lvl="1" indent="-273049"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An object </a:t>
            </a:r>
            <a:r>
              <a:rPr lang="en-US" dirty="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at </a:t>
            </a:r>
            <a:r>
              <a:rPr lang="en-US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rest will remain at rest and an object in motion will stay in motion unless acted on by an outside force.</a:t>
            </a:r>
            <a:endParaRPr dirty="0"/>
          </a:p>
          <a:p>
            <a:pPr marL="639762" lvl="1" indent="-143509">
              <a:spcBef>
                <a:spcPts val="300"/>
              </a:spcBef>
              <a:buClr>
                <a:srgbClr val="D6903D"/>
              </a:buClr>
              <a:buSzPts val="2040"/>
              <a:buNone/>
            </a:pPr>
            <a:endParaRPr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9762" lvl="1" indent="-273049"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Also called the law of </a:t>
            </a:r>
            <a:r>
              <a:rPr lang="en-US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inertia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2"/>
          </p:nvPr>
        </p:nvSpPr>
        <p:spPr>
          <a:xfrm>
            <a:off x="6172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133985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5" name="Google Shape;165;p23" descr="eleph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905000"/>
            <a:ext cx="3827462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2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newton's first law exam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29" y="1690688"/>
            <a:ext cx="9182265" cy="37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76731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If net force is zero </a:t>
            </a: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 smtClean="0">
                <a:solidFill>
                  <a:srgbClr val="FFC000"/>
                </a:solidFill>
              </a:rPr>
              <a:t>motion doesn’t </a:t>
            </a:r>
            <a:r>
              <a:rPr lang="en-US" dirty="0" smtClean="0">
                <a:solidFill>
                  <a:srgbClr val="FFC000"/>
                </a:solidFill>
              </a:rPr>
              <a:t>change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4" name="Picture 4" descr="Image result for net force ze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82" y="1556510"/>
            <a:ext cx="5758365" cy="43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1698</TotalTime>
  <Words>127</Words>
  <Application>Microsoft Office PowerPoint</Application>
  <PresentationFormat>Widescreen</PresentationFormat>
  <Paragraphs>45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Corbel</vt:lpstr>
      <vt:lpstr>Noto Sans Symbols</vt:lpstr>
      <vt:lpstr>Depth</vt:lpstr>
      <vt:lpstr>Newton’s First Law</vt:lpstr>
      <vt:lpstr>Net Force</vt:lpstr>
      <vt:lpstr>Net Force Examples</vt:lpstr>
      <vt:lpstr>PowerPoint Presentation</vt:lpstr>
      <vt:lpstr>Force and Direction</vt:lpstr>
      <vt:lpstr>Forces</vt:lpstr>
      <vt:lpstr>Newton’s First Law</vt:lpstr>
      <vt:lpstr>PowerPoint Presentation</vt:lpstr>
      <vt:lpstr>1st Law</vt:lpstr>
      <vt:lpstr>Velocity</vt:lpstr>
      <vt:lpstr>Inertia</vt:lpstr>
      <vt:lpstr>PowerPoint Presentation</vt:lpstr>
      <vt:lpstr>Why do objects stop moving?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11</cp:revision>
  <dcterms:created xsi:type="dcterms:W3CDTF">2018-07-17T03:17:52Z</dcterms:created>
  <dcterms:modified xsi:type="dcterms:W3CDTF">2018-10-04T16:03:27Z</dcterms:modified>
</cp:coreProperties>
</file>