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71" r:id="rId5"/>
    <p:sldId id="272" r:id="rId6"/>
    <p:sldId id="273" r:id="rId7"/>
    <p:sldId id="284" r:id="rId8"/>
    <p:sldId id="28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2" r:id="rId20"/>
    <p:sldId id="286" r:id="rId21"/>
    <p:sldId id="287" r:id="rId22"/>
    <p:sldId id="288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093C-C3D0-48C4-A850-4E66F34EE0F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4ABF-12B6-414C-8D88-8B9C987E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794B6-01D4-4ADC-8D52-93726E630B04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0858-B575-4A0D-8D19-B2BF2A450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82" name="Google Shape;82;p3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13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2" name="Google Shape;182;p8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4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68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73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05" name="Google Shape;205;p11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54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13" name="Google Shape;213;p12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69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15" name="Google Shape;115;p7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26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0" name="Google Shape;90;p4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87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3" name="Google Shape;143;p2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45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2" name="Google Shape;152;p3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69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1" name="Google Shape;141;p3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81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9" name="Google Shape;149;p4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4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7" name="Google Shape;157;p5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94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6" name="Google Shape;166;p6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7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01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62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Gravity and Friction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</a:t>
            </a:r>
            <a:r>
              <a:rPr lang="en-US" smtClean="0"/>
              <a:t>2-1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821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Gravity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All matter is affected by gravity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Gravity increases as mass increases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Gravity increases as distance decreases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3" name="Google Shape;15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80113" y="1139223"/>
            <a:ext cx="5560246" cy="5166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93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rgbClr val="F9F9F9"/>
              </a:buClr>
              <a:buSzPts val="4200"/>
            </a:pP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6172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"/>
            <a:ext cx="9144000" cy="681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Free Fall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219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Free Fall – The motion of a body when only the force of gravity is acting on the body.</a:t>
            </a:r>
            <a:endParaRPr dirty="0"/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This is not free fall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0" name="Google Shape;170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1" y="2522538"/>
            <a:ext cx="4059237" cy="257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Acceleration and Gravity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464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Acceleration </a:t>
            </a: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due to gravity on Earth = 9.8 m/s²</a:t>
            </a:r>
            <a:endParaRPr dirty="0"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Acceleration due to gravity is constant close to earth</a:t>
            </a:r>
            <a:endParaRPr dirty="0" smtClean="0"/>
          </a:p>
          <a:p>
            <a:pPr marL="742950" lvl="1" indent="-376237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 = F/M</a:t>
            </a:r>
            <a:endParaRPr dirty="0" smtClean="0"/>
          </a:p>
          <a:p>
            <a:pPr marL="742950" lvl="1" indent="-376237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Heavier = more gravitational force</a:t>
            </a:r>
            <a:endParaRPr dirty="0" smtClean="0"/>
          </a:p>
          <a:p>
            <a:pPr marL="742950" lvl="1" indent="-376237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Heavier object = harder to accelerate</a:t>
            </a:r>
            <a:endParaRPr dirty="0" smtClean="0"/>
          </a:p>
          <a:p>
            <a:pPr marL="742950" lvl="1" indent="-376237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Cancel out each other</a:t>
            </a:r>
            <a:endParaRPr dirty="0" smtClean="0"/>
          </a:p>
          <a:p>
            <a:pPr marL="742950" lvl="1" indent="-246697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8" name="Google Shape;17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73862" y="1881188"/>
            <a:ext cx="28575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2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Weight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endParaRPr lang="en-US" dirty="0" smtClean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Weight </a:t>
            </a: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– Force of gravity on an object</a:t>
            </a:r>
            <a:endParaRPr dirty="0"/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Weight is measured in Newton (N)</a:t>
            </a:r>
            <a:endParaRPr dirty="0"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6" name="Google Shape;18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600200"/>
            <a:ext cx="3916362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6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 idx="4294967295"/>
          </p:nvPr>
        </p:nvSpPr>
        <p:spPr>
          <a:xfrm>
            <a:off x="1981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Weight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4294967295"/>
          </p:nvPr>
        </p:nvSpPr>
        <p:spPr>
          <a:xfrm>
            <a:off x="1981200" y="1447800"/>
            <a:ext cx="4038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5430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1870"/>
              <a:buNone/>
            </a:pPr>
            <a:endParaRPr sz="2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Font typeface="Noto Sans Symbols"/>
              <a:buChar char="●"/>
            </a:pPr>
            <a:r>
              <a:rPr lang="en-US" sz="22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Weight = mass x free-fall acceleration</a:t>
            </a:r>
            <a:endParaRPr dirty="0">
              <a:solidFill>
                <a:srgbClr val="FFC000"/>
              </a:solidFill>
            </a:endParaRPr>
          </a:p>
          <a:p>
            <a:pPr marL="273050" indent="-15430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None/>
            </a:pPr>
            <a:endParaRPr sz="2200"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Font typeface="Noto Sans Symbols"/>
              <a:buChar char="●"/>
            </a:pPr>
            <a:r>
              <a:rPr lang="en-US" sz="22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W = M x G</a:t>
            </a:r>
            <a:endParaRPr dirty="0">
              <a:solidFill>
                <a:srgbClr val="FFC000"/>
              </a:solidFill>
            </a:endParaRPr>
          </a:p>
          <a:p>
            <a:pPr marL="273050" indent="-15430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None/>
            </a:pPr>
            <a:endParaRPr sz="2200" dirty="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Font typeface="Noto Sans Symbols"/>
              <a:buChar char="●"/>
            </a:pPr>
            <a:r>
              <a:rPr lang="en-US" sz="2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What will a 66 kg person weigh?</a:t>
            </a:r>
            <a:endParaRPr dirty="0"/>
          </a:p>
          <a:p>
            <a:pPr marL="273050" indent="-15430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None/>
            </a:pPr>
            <a:endParaRPr sz="22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1870"/>
              <a:buFont typeface="Noto Sans Symbols"/>
              <a:buChar char="●"/>
            </a:pPr>
            <a:r>
              <a:rPr lang="en-US" sz="2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66 kg x 9.8 m/s</a:t>
            </a:r>
            <a:r>
              <a:rPr lang="en-US" sz="2200" baseline="300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2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= 650 N</a:t>
            </a:r>
            <a:endParaRPr dirty="0"/>
          </a:p>
        </p:txBody>
      </p:sp>
      <p:pic>
        <p:nvPicPr>
          <p:cNvPr id="193" name="Google Shape;193;p2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143000"/>
            <a:ext cx="38862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Apparent Weightlessness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Apparent Weightlessness</a:t>
            </a:r>
            <a:endParaRPr dirty="0">
              <a:solidFill>
                <a:schemeClr val="tx1"/>
              </a:solidFill>
            </a:endParaRPr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– When all objects surrounding a person are accelerating at the same rate</a:t>
            </a:r>
            <a:endParaRPr dirty="0">
              <a:solidFill>
                <a:schemeClr val="tx1"/>
              </a:solidFill>
            </a:endParaRPr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– Creates a feeling of weightlessness.</a:t>
            </a:r>
            <a:endParaRPr dirty="0">
              <a:solidFill>
                <a:schemeClr val="tx1"/>
              </a:solidFill>
            </a:endParaRPr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 - Elevator</a:t>
            </a:r>
            <a:endParaRPr dirty="0">
              <a:solidFill>
                <a:schemeClr val="tx1"/>
              </a:solidFill>
            </a:endParaRPr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 - Space</a:t>
            </a:r>
            <a:endParaRPr dirty="0">
              <a:solidFill>
                <a:schemeClr val="tx1"/>
              </a:solidFill>
            </a:endParaRPr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1" name="Google Shape;201;p28" descr="Astronauts Carr and Pogue demonstrate weight training in zero-gravity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1" y="1752600"/>
            <a:ext cx="2878137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Weight vs. Mass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Weight is different than Mass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Mass is constant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Weight depends on gravity – Can Change!!!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9" name="Google Shape;209;p29" descr="weight_carto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1" y="2286000"/>
            <a:ext cx="4059237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4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Weight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chemeClr val="accent2"/>
                </a:solidFill>
                <a:latin typeface="Constantia"/>
                <a:ea typeface="Constantia"/>
                <a:cs typeface="Constantia"/>
                <a:sym typeface="Constantia"/>
              </a:rPr>
              <a:t>Weight influences Shape: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Need strong skeletons to hold against the force of gravity.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Fish live in Apparent Weightlessness – Don’t need big skeletons 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7" name="Google Shape;217;p30" descr="lr0005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9801" y="838200"/>
            <a:ext cx="4059237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 descr="humanskele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2971801"/>
            <a:ext cx="2057400" cy="26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3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Friction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Friction - A force that opposes motion between two surfaces that are in contact</a:t>
            </a:r>
            <a:endParaRPr dirty="0"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dirty="0"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19" name="Google Shape;119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905000"/>
            <a:ext cx="3733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0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Force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Force – a push or pull</a:t>
            </a:r>
            <a:endParaRPr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Net force – a combination of all forces</a:t>
            </a:r>
            <a:endParaRPr/>
          </a:p>
        </p:txBody>
      </p:sp>
      <p:pic>
        <p:nvPicPr>
          <p:cNvPr id="86" name="Google Shape;86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02386" y="2152650"/>
            <a:ext cx="4444289" cy="382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25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Opposes the motion of sliding surfaces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Sliding Fri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76" y="2844006"/>
            <a:ext cx="6424311" cy="30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Friction from water or air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fluid Fri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07" y="2880643"/>
            <a:ext cx="5033962" cy="2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Friction?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Microscopic bumps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Reducing friction: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Lubrication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Reducing surface area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friction microscopic bu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113558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Force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Force</a:t>
            </a:r>
            <a:endParaRPr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Latin word “fortis” which means strength</a:t>
            </a:r>
            <a:endParaRPr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Example - fortress</a:t>
            </a:r>
            <a:endParaRPr/>
          </a:p>
        </p:txBody>
      </p:sp>
      <p:pic>
        <p:nvPicPr>
          <p:cNvPr id="94" name="Google Shape;94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1" y="2892425"/>
            <a:ext cx="4059237" cy="183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00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force to an object that is touched.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Push or pull</a:t>
            </a:r>
          </a:p>
          <a:p>
            <a:endParaRPr lang="en-US" dirty="0"/>
          </a:p>
          <a:p>
            <a:r>
              <a:rPr lang="en-US" dirty="0" smtClean="0"/>
              <a:t>Can be weak and strong</a:t>
            </a:r>
            <a:endParaRPr lang="en-US" dirty="0"/>
          </a:p>
        </p:txBody>
      </p:sp>
      <p:pic>
        <p:nvPicPr>
          <p:cNvPr id="1026" name="Picture 2" descr="Image result for contact fo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113558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Noncontact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force without touching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Gravity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Magnetic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Electric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contact fo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113558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have Strength and Direction</a:t>
            </a:r>
            <a:endParaRPr lang="en-US" dirty="0"/>
          </a:p>
        </p:txBody>
      </p:sp>
      <p:pic>
        <p:nvPicPr>
          <p:cNvPr id="3074" name="Picture 2" descr="Image result for force strength and dir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15" y="4412611"/>
            <a:ext cx="5024438" cy="144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orce strength and dir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32" y="2207875"/>
            <a:ext cx="4410691" cy="12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9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 idx="4294967295"/>
          </p:nvPr>
        </p:nvSpPr>
        <p:spPr>
          <a:xfrm>
            <a:off x="1743076" y="274638"/>
            <a:ext cx="8474075" cy="115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Who is Newton?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spcBef>
                <a:spcPts val="0"/>
              </a:spcBef>
              <a:buSzPts val="2380"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273050" indent="-273050">
              <a:spcBef>
                <a:spcPts val="0"/>
              </a:spcBef>
              <a:buSzPts val="2380"/>
            </a:pPr>
            <a:endParaRPr lang="en-US" sz="2800" dirty="0">
              <a:solidFill>
                <a:srgbClr val="FFC000"/>
              </a:solidFill>
            </a:endParaRPr>
          </a:p>
          <a:p>
            <a:pPr marL="273050" indent="-273050">
              <a:spcBef>
                <a:spcPts val="0"/>
              </a:spcBef>
              <a:buSzPts val="2380"/>
            </a:pPr>
            <a:r>
              <a:rPr lang="en-US" sz="2800" dirty="0" smtClean="0">
                <a:solidFill>
                  <a:srgbClr val="FFC000"/>
                </a:solidFill>
              </a:rPr>
              <a:t>Sir </a:t>
            </a:r>
            <a:r>
              <a:rPr lang="en-US" sz="2800" dirty="0">
                <a:solidFill>
                  <a:srgbClr val="FFC000"/>
                </a:solidFill>
              </a:rPr>
              <a:t>Isaac Newton – described the relationship between motion and force</a:t>
            </a:r>
            <a:endParaRPr dirty="0">
              <a:solidFill>
                <a:srgbClr val="FFC000"/>
              </a:solidFill>
            </a:endParaRPr>
          </a:p>
          <a:p>
            <a:pPr marL="273050" indent="-121920">
              <a:buSzPts val="2380"/>
              <a:buNone/>
            </a:pPr>
            <a:endParaRPr sz="2800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6172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133985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Google Shape;148;p21" descr="IsaacNew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1" y="2209800"/>
            <a:ext cx="263842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47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4351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Newton </a:t>
            </a: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sitting under an apple tree, an apple fell on his head, and he suddenly thought of the </a:t>
            </a:r>
            <a:r>
              <a:rPr lang="en-US" sz="24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Universal Law of Gravitation</a:t>
            </a:r>
            <a:r>
              <a:rPr lang="en-US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/>
          </a:p>
          <a:p>
            <a:pPr marL="273050" indent="-14351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Force – measured in Newtons (N)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6" name="Google Shape;156;p22" descr="image?id=66792&amp;rendTypeId=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15112" y="1587500"/>
            <a:ext cx="3175000" cy="444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4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Gravity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Law of Universal Gravitation:  All objects attract each other through gravitational force</a:t>
            </a:r>
            <a:endParaRPr dirty="0"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 = </a:t>
            </a:r>
            <a:r>
              <a:rPr lang="en-US" sz="2600" dirty="0" smtClean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Gravity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 smtClean="0">
                <a:solidFill>
                  <a:schemeClr val="lt1"/>
                </a:solidFill>
                <a:latin typeface="Constantia"/>
                <a:sym typeface="Constantia"/>
              </a:rPr>
              <a:t>G Forces</a:t>
            </a:r>
            <a:endParaRPr dirty="0"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5" name="Google Shape;145;p21" descr="gravity.gif (293243 bytes)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46862" y="1524000"/>
            <a:ext cx="31115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80127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699</TotalTime>
  <Words>396</Words>
  <Application>Microsoft Office PowerPoint</Application>
  <PresentationFormat>Widescreen</PresentationFormat>
  <Paragraphs>127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Corbel</vt:lpstr>
      <vt:lpstr>Noto Sans Symbols</vt:lpstr>
      <vt:lpstr>Depth</vt:lpstr>
      <vt:lpstr>Gravity and Friction</vt:lpstr>
      <vt:lpstr>Force</vt:lpstr>
      <vt:lpstr>Force</vt:lpstr>
      <vt:lpstr>Contact Forces</vt:lpstr>
      <vt:lpstr>Noncontact Forces</vt:lpstr>
      <vt:lpstr>Forces have Strength and Direction</vt:lpstr>
      <vt:lpstr>Who is Newton?</vt:lpstr>
      <vt:lpstr>Newton</vt:lpstr>
      <vt:lpstr>Gravity</vt:lpstr>
      <vt:lpstr>Gravity</vt:lpstr>
      <vt:lpstr>PowerPoint Presentation</vt:lpstr>
      <vt:lpstr>Free Fall</vt:lpstr>
      <vt:lpstr>Acceleration and Gravity</vt:lpstr>
      <vt:lpstr>Weight</vt:lpstr>
      <vt:lpstr>Weight</vt:lpstr>
      <vt:lpstr>Apparent Weightlessness</vt:lpstr>
      <vt:lpstr>Weight vs. Mass</vt:lpstr>
      <vt:lpstr>Weight</vt:lpstr>
      <vt:lpstr>Friction</vt:lpstr>
      <vt:lpstr>Sliding Friction</vt:lpstr>
      <vt:lpstr>Fluid Friction</vt:lpstr>
      <vt:lpstr>What Causes Friction?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9</cp:revision>
  <cp:lastPrinted>2018-10-02T15:27:26Z</cp:lastPrinted>
  <dcterms:created xsi:type="dcterms:W3CDTF">2018-07-17T02:36:42Z</dcterms:created>
  <dcterms:modified xsi:type="dcterms:W3CDTF">2018-10-04T12:53:51Z</dcterms:modified>
</cp:coreProperties>
</file>