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5"/>
  </p:handoutMasterIdLst>
  <p:sldIdLst>
    <p:sldId id="263" r:id="rId2"/>
    <p:sldId id="290" r:id="rId3"/>
    <p:sldId id="264" r:id="rId4"/>
    <p:sldId id="265" r:id="rId5"/>
    <p:sldId id="266" r:id="rId6"/>
    <p:sldId id="267" r:id="rId7"/>
    <p:sldId id="268" r:id="rId8"/>
    <p:sldId id="291" r:id="rId9"/>
    <p:sldId id="269" r:id="rId10"/>
    <p:sldId id="270" r:id="rId11"/>
    <p:sldId id="271" r:id="rId12"/>
    <p:sldId id="272" r:id="rId13"/>
    <p:sldId id="293" r:id="rId14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22" autoAdjust="0"/>
    <p:restoredTop sz="94660"/>
  </p:normalViewPr>
  <p:slideViewPr>
    <p:cSldViewPr snapToGrid="0">
      <p:cViewPr varScale="1">
        <p:scale>
          <a:sx n="91" d="100"/>
          <a:sy n="91" d="100"/>
        </p:scale>
        <p:origin x="1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3C93E-2D5F-4451-99FA-F78D8843071C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7E4D3-91E3-44E1-9F63-67324B73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35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Turkey</a:t>
            </a:r>
            <a:br>
              <a:rPr lang="en-US" dirty="0" smtClean="0"/>
            </a:br>
            <a:r>
              <a:rPr lang="en-US" dirty="0" smtClean="0"/>
              <a:t>17-2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7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Islam -religion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Kebabs - food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651" y="507997"/>
            <a:ext cx="3863772" cy="289782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896" y="3889419"/>
            <a:ext cx="4427282" cy="275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9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Secular – religion is separate from government</a:t>
            </a:r>
          </a:p>
          <a:p>
            <a:endParaRPr lang="en-US" dirty="0" smtClean="0"/>
          </a:p>
          <a:p>
            <a:r>
              <a:rPr lang="en-US" dirty="0" smtClean="0"/>
              <a:t>For example:</a:t>
            </a:r>
            <a:endParaRPr lang="en-US" dirty="0"/>
          </a:p>
          <a:p>
            <a:r>
              <a:rPr lang="en-US" dirty="0" smtClean="0"/>
              <a:t>Islam says you can have 4 wives</a:t>
            </a:r>
          </a:p>
          <a:p>
            <a:endParaRPr lang="en-US" dirty="0"/>
          </a:p>
          <a:p>
            <a:r>
              <a:rPr lang="en-US" dirty="0" smtClean="0"/>
              <a:t>Law says 1 wife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256" y="3149467"/>
            <a:ext cx="4827073" cy="322278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022" y="787222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3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5764" y="2060575"/>
            <a:ext cx="4623888" cy="4195763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sz="2000" dirty="0" smtClean="0">
              <a:solidFill>
                <a:srgbClr val="FFC000"/>
              </a:solidFill>
            </a:endParaRP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FFC000"/>
                </a:solidFill>
              </a:rPr>
              <a:t>Trade within Europe</a:t>
            </a:r>
            <a:endParaRPr lang="en-US" sz="2000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785" y="2060575"/>
            <a:ext cx="7875376" cy="3613922"/>
          </a:xfrm>
        </p:spPr>
      </p:pic>
    </p:spTree>
    <p:extLst>
      <p:ext uri="{BB962C8B-B14F-4D97-AF65-F5344CB8AC3E}">
        <p14:creationId xmlns:p14="http://schemas.microsoft.com/office/powerpoint/2010/main" val="127869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Crops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5"/>
            <a:ext cx="3468688" cy="4195763"/>
          </a:xfrm>
        </p:spPr>
        <p:txBody>
          <a:bodyPr>
            <a:normAutofit/>
          </a:bodyPr>
          <a:lstStyle/>
          <a:p>
            <a:endParaRPr lang="en-US" sz="2400" dirty="0" smtClean="0">
              <a:solidFill>
                <a:srgbClr val="FFC000"/>
              </a:solidFill>
            </a:endParaRPr>
          </a:p>
          <a:p>
            <a:r>
              <a:rPr lang="en-US" sz="2400" dirty="0" smtClean="0">
                <a:solidFill>
                  <a:srgbClr val="FFC000"/>
                </a:solidFill>
              </a:rPr>
              <a:t>Grains, cotton, sugar beets, and hazelnuts</a:t>
            </a:r>
            <a:endParaRPr lang="en-US" sz="2400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339" y="491191"/>
            <a:ext cx="4395788" cy="293144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658" y="3680815"/>
            <a:ext cx="3341409" cy="2778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277" y="3680815"/>
            <a:ext cx="4513866" cy="278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2" y="1853248"/>
            <a:ext cx="5313049" cy="2988590"/>
          </a:xfrm>
        </p:spPr>
      </p:pic>
      <p:pic>
        <p:nvPicPr>
          <p:cNvPr id="1026" name="Picture 2" descr="http://i0.wp.com/www.kyranarcher.com/wp-content/uploads/2015/03/Turkey-on-map-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357" y="643944"/>
            <a:ext cx="5799460" cy="548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0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3893691" cy="4195763"/>
          </a:xfrm>
        </p:spPr>
        <p:txBody>
          <a:bodyPr/>
          <a:lstStyle/>
          <a:p>
            <a:endParaRPr lang="en-US" dirty="0" smtClean="0"/>
          </a:p>
          <a:p>
            <a:r>
              <a:rPr lang="en-US" sz="2000" dirty="0" smtClean="0">
                <a:solidFill>
                  <a:srgbClr val="FFC000"/>
                </a:solidFill>
              </a:rPr>
              <a:t>One of the world’s earliest farming villages</a:t>
            </a:r>
          </a:p>
          <a:p>
            <a:r>
              <a:rPr lang="en-US" sz="2000" smtClean="0">
                <a:solidFill>
                  <a:srgbClr val="FFC000"/>
                </a:solidFill>
              </a:rPr>
              <a:t>8,000 years old</a:t>
            </a:r>
            <a:endParaRPr lang="en-US" sz="2000" dirty="0" smtClean="0">
              <a:solidFill>
                <a:srgbClr val="FFC000"/>
              </a:solidFill>
            </a:endParaRPr>
          </a:p>
          <a:p>
            <a:endParaRPr lang="en-US" sz="2000" dirty="0"/>
          </a:p>
          <a:p>
            <a:r>
              <a:rPr lang="en-US" sz="2000" dirty="0" smtClean="0"/>
              <a:t>Centuries of invasion of powerful empires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914" y="1690253"/>
            <a:ext cx="6628102" cy="3396902"/>
          </a:xfrm>
        </p:spPr>
      </p:pic>
    </p:spTree>
    <p:extLst>
      <p:ext uri="{BB962C8B-B14F-4D97-AF65-F5344CB8AC3E}">
        <p14:creationId xmlns:p14="http://schemas.microsoft.com/office/powerpoint/2010/main" val="116524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3983843" cy="41957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Romans captured Byzantium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Renamed it Constantinople</a:t>
            </a:r>
          </a:p>
          <a:p>
            <a:endParaRPr lang="en-US" dirty="0"/>
          </a:p>
          <a:p>
            <a:r>
              <a:rPr lang="en-US" dirty="0" smtClean="0"/>
              <a:t>Crossroads of Europe and Asia</a:t>
            </a:r>
          </a:p>
          <a:p>
            <a:pPr lvl="1"/>
            <a:r>
              <a:rPr lang="en-US" dirty="0" smtClean="0"/>
              <a:t>Trade port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155" y="1500387"/>
            <a:ext cx="6769905" cy="4411015"/>
          </a:xfrm>
        </p:spPr>
      </p:pic>
    </p:spTree>
    <p:extLst>
      <p:ext uri="{BB962C8B-B14F-4D97-AF65-F5344CB8AC3E}">
        <p14:creationId xmlns:p14="http://schemas.microsoft.com/office/powerpoint/2010/main" val="290162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Constantinople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3855903" cy="41957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000" dirty="0" smtClean="0">
                <a:solidFill>
                  <a:srgbClr val="FFC000"/>
                </a:solidFill>
              </a:rPr>
              <a:t>Ottoman Turks captured the city </a:t>
            </a:r>
          </a:p>
          <a:p>
            <a:endParaRPr lang="en-US" sz="2000" dirty="0"/>
          </a:p>
          <a:p>
            <a:r>
              <a:rPr lang="en-US" sz="2000" dirty="0" smtClean="0"/>
              <a:t>Made it capital of their Islamic empire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215" y="1853248"/>
            <a:ext cx="6677431" cy="3961729"/>
          </a:xfrm>
        </p:spPr>
      </p:pic>
    </p:spTree>
    <p:extLst>
      <p:ext uri="{BB962C8B-B14F-4D97-AF65-F5344CB8AC3E}">
        <p14:creationId xmlns:p14="http://schemas.microsoft.com/office/powerpoint/2010/main" val="418963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Ottoman Empire in 1500’s and 1600’s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3275505" cy="41957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Empire in N. Africa, SW Asia, SE Europe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Fought on losing side during WWI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Lost lands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17" y="1540500"/>
            <a:ext cx="7259624" cy="4087567"/>
          </a:xfrm>
        </p:spPr>
      </p:pic>
    </p:spTree>
    <p:extLst>
      <p:ext uri="{BB962C8B-B14F-4D97-AF65-F5344CB8AC3E}">
        <p14:creationId xmlns:p14="http://schemas.microsoft.com/office/powerpoint/2010/main" val="42853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1516829"/>
            <a:ext cx="4396339" cy="473951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Military took over government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Mustafa Kemal</a:t>
            </a:r>
            <a:endParaRPr lang="en-US" dirty="0">
              <a:solidFill>
                <a:srgbClr val="FFC000"/>
              </a:solidFill>
            </a:endParaRPr>
          </a:p>
          <a:p>
            <a:pPr lvl="1"/>
            <a:r>
              <a:rPr lang="en-US" dirty="0" smtClean="0"/>
              <a:t>AKA </a:t>
            </a:r>
            <a:r>
              <a:rPr lang="en-US" dirty="0" smtClean="0">
                <a:solidFill>
                  <a:srgbClr val="FFC000"/>
                </a:solidFill>
              </a:rPr>
              <a:t>Kemal Ataturk </a:t>
            </a:r>
            <a:r>
              <a:rPr lang="en-US" dirty="0" smtClean="0"/>
              <a:t>“Father of Turks”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Created democratic nation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Moved capital to Ankara</a:t>
            </a:r>
          </a:p>
          <a:p>
            <a:pPr lvl="1"/>
            <a:r>
              <a:rPr lang="en-US" dirty="0" smtClean="0"/>
              <a:t>From Constantinople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Constantinople was later named Istanbul – largest city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539" y="561864"/>
            <a:ext cx="4629196" cy="5799677"/>
          </a:xfrm>
        </p:spPr>
      </p:pic>
    </p:spTree>
    <p:extLst>
      <p:ext uri="{BB962C8B-B14F-4D97-AF65-F5344CB8AC3E}">
        <p14:creationId xmlns:p14="http://schemas.microsoft.com/office/powerpoint/2010/main" val="14527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65" y="823410"/>
            <a:ext cx="10600837" cy="5432927"/>
          </a:xfrm>
        </p:spPr>
      </p:pic>
    </p:spTree>
    <p:extLst>
      <p:ext uri="{BB962C8B-B14F-4D97-AF65-F5344CB8AC3E}">
        <p14:creationId xmlns:p14="http://schemas.microsoft.com/office/powerpoint/2010/main" val="44457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Turkey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1622739"/>
            <a:ext cx="4396339" cy="46336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Ataturk wanted Western methods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FFC000"/>
                </a:solidFill>
              </a:rPr>
              <a:t>Banned fez – hat</a:t>
            </a:r>
          </a:p>
          <a:p>
            <a:endParaRPr lang="en-US" sz="2000" dirty="0">
              <a:solidFill>
                <a:srgbClr val="FFC000"/>
              </a:solidFill>
            </a:endParaRPr>
          </a:p>
          <a:p>
            <a:r>
              <a:rPr lang="en-US" sz="2000" dirty="0" smtClean="0">
                <a:solidFill>
                  <a:srgbClr val="FFC000"/>
                </a:solidFill>
              </a:rPr>
              <a:t>No veils for women</a:t>
            </a:r>
          </a:p>
          <a:p>
            <a:pPr lvl="1"/>
            <a:r>
              <a:rPr lang="en-US" sz="2000" dirty="0" smtClean="0"/>
              <a:t>Vote, work</a:t>
            </a:r>
          </a:p>
          <a:p>
            <a:endParaRPr lang="en-US" sz="2000" dirty="0"/>
          </a:p>
          <a:p>
            <a:r>
              <a:rPr lang="en-US" sz="2000" dirty="0" smtClean="0"/>
              <a:t>Changed Arabic alphabet to Latin alphabet</a:t>
            </a:r>
          </a:p>
          <a:p>
            <a:endParaRPr lang="en-US" sz="2000" dirty="0"/>
          </a:p>
          <a:p>
            <a:r>
              <a:rPr lang="en-US" sz="2000" dirty="0" smtClean="0"/>
              <a:t>Metric system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554" y="1182936"/>
            <a:ext cx="4395788" cy="287185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507" y="3309870"/>
            <a:ext cx="3872465" cy="330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1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8225</TotalTime>
  <Words>169</Words>
  <Application>Microsoft Office PowerPoint</Application>
  <PresentationFormat>Widescreen</PresentationFormat>
  <Paragraphs>69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Ion</vt:lpstr>
      <vt:lpstr>Turkey 17-2</vt:lpstr>
      <vt:lpstr>PowerPoint Presentation</vt:lpstr>
      <vt:lpstr>History</vt:lpstr>
      <vt:lpstr>Invasions</vt:lpstr>
      <vt:lpstr>Constantinople</vt:lpstr>
      <vt:lpstr>Ottoman Empire in 1500’s and 1600’s</vt:lpstr>
      <vt:lpstr>PowerPoint Presentation</vt:lpstr>
      <vt:lpstr>PowerPoint Presentation</vt:lpstr>
      <vt:lpstr>Modern Turkey</vt:lpstr>
      <vt:lpstr>PowerPoint Presentation</vt:lpstr>
      <vt:lpstr>Government</vt:lpstr>
      <vt:lpstr>Economy</vt:lpstr>
      <vt:lpstr>Major Crops</vt:lpstr>
    </vt:vector>
  </TitlesOfParts>
  <Company>Marlette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17 Eastern Mediterranean</dc:title>
  <dc:creator>Nick Meyers</dc:creator>
  <cp:lastModifiedBy>Nick Meyers</cp:lastModifiedBy>
  <cp:revision>63</cp:revision>
  <cp:lastPrinted>2019-03-05T15:13:11Z</cp:lastPrinted>
  <dcterms:created xsi:type="dcterms:W3CDTF">2016-01-20T16:09:30Z</dcterms:created>
  <dcterms:modified xsi:type="dcterms:W3CDTF">2019-03-07T14:35:43Z</dcterms:modified>
</cp:coreProperties>
</file>