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handoutMasterIdLst>
    <p:handoutMasterId r:id="rId21"/>
  </p:handoutMasterIdLst>
  <p:sldIdLst>
    <p:sldId id="256" r:id="rId2"/>
    <p:sldId id="261" r:id="rId3"/>
    <p:sldId id="262" r:id="rId4"/>
    <p:sldId id="275" r:id="rId5"/>
    <p:sldId id="263" r:id="rId6"/>
    <p:sldId id="264" r:id="rId7"/>
    <p:sldId id="265" r:id="rId8"/>
    <p:sldId id="283" r:id="rId9"/>
    <p:sldId id="284" r:id="rId10"/>
    <p:sldId id="285" r:id="rId11"/>
    <p:sldId id="274" r:id="rId12"/>
    <p:sldId id="287" r:id="rId13"/>
    <p:sldId id="288" r:id="rId14"/>
    <p:sldId id="289" r:id="rId15"/>
    <p:sldId id="290" r:id="rId16"/>
    <p:sldId id="291" r:id="rId17"/>
    <p:sldId id="277" r:id="rId18"/>
    <p:sldId id="278" r:id="rId19"/>
    <p:sldId id="279" r:id="rId2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ockwell" pitchFamily="18" charset="0"/>
              </a:defRPr>
            </a:lvl1pPr>
          </a:lstStyle>
          <a:p>
            <a:fld id="{3B2D6955-3DF9-4884-B813-642EBE0C3E9E}" type="datetimeFigureOut">
              <a:rPr lang="en-US"/>
              <a:pPr/>
              <a:t>4/17/2019</a:t>
            </a:fld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ockwell" pitchFamily="18" charset="0"/>
              </a:defRPr>
            </a:lvl1pPr>
          </a:lstStyle>
          <a:p>
            <a:fld id="{8C04F038-6C7B-4649-986B-5527F1683F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94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809E6-C9B6-40E4-BD11-C0A767B3992D}" type="datetimeFigureOut">
              <a:rPr lang="en-US" smtClean="0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77805-0010-4B4D-9BAF-7B6A31C92A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1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3318C-F281-4E4F-B80B-96456E9228F1}" type="datetimeFigureOut">
              <a:rPr lang="en-US" smtClean="0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7F8E1-931D-4835-9F63-70415AF031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8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3318C-F281-4E4F-B80B-96456E9228F1}" type="datetimeFigureOut">
              <a:rPr lang="en-US" smtClean="0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7F8E1-931D-4835-9F63-70415AF031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21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3318C-F281-4E4F-B80B-96456E9228F1}" type="datetimeFigureOut">
              <a:rPr lang="en-US" smtClean="0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7F8E1-931D-4835-9F63-70415AF031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1372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3318C-F281-4E4F-B80B-96456E9228F1}" type="datetimeFigureOut">
              <a:rPr lang="en-US" smtClean="0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7F8E1-931D-4835-9F63-70415AF031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52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3318C-F281-4E4F-B80B-96456E9228F1}" type="datetimeFigureOut">
              <a:rPr lang="en-US" smtClean="0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7F8E1-931D-4835-9F63-70415AF031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26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3318C-F281-4E4F-B80B-96456E9228F1}" type="datetimeFigureOut">
              <a:rPr lang="en-US" smtClean="0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7F8E1-931D-4835-9F63-70415AF031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87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E1F56F-2080-4069-8467-61679F2ABAEF}" type="datetimeFigureOut">
              <a:rPr lang="en-US" smtClean="0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0E0A9-B309-4A6E-8C39-2980AF0189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74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6177F-BE8D-49AF-9F67-625BC13FE5E0}" type="datetimeFigureOut">
              <a:rPr lang="en-US" smtClean="0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69360-3FCC-4DA2-B45C-1B309F51BA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5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32476-57B0-4D60-B3B1-D679BCA67C62}" type="datetimeFigureOut">
              <a:rPr lang="en-US" smtClean="0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06FBA-D2B2-4068-9EFA-DAAB778E29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3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83BEEA-1ADC-459B-9BB2-C838DDE7CF31}" type="datetimeFigureOut">
              <a:rPr lang="en-US" smtClean="0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76157-A49C-4E39-A97B-1FD70C0564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BCCFA1-1D0B-45A2-824F-10CE5DCD9B16}" type="datetimeFigureOut">
              <a:rPr lang="en-US" smtClean="0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BDB42-ACA2-4399-946D-D345BAF138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2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AC4803-9F20-4C7E-84ED-49925EE80E4D}" type="datetimeFigureOut">
              <a:rPr lang="en-US" smtClean="0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B8F95-F7CF-4364-91C7-A16140827A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3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A0AE5-FC96-436F-8B4F-CE916D81A8AC}" type="datetimeFigureOut">
              <a:rPr lang="en-US" smtClean="0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8E7C0-3674-4771-911D-57BCDA161A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8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34359-AE66-417F-BE59-EDA2C9943660}" type="datetimeFigureOut">
              <a:rPr lang="en-US" smtClean="0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933EC-1384-47E2-97FE-5C240A746B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7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E077CC-1AB8-498C-A3E3-738B2FEAFEBD}" type="datetimeFigureOut">
              <a:rPr lang="en-US" smtClean="0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EB86A-E507-4655-847A-4093F6FF0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3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5570C-CE1E-4579-B5FA-4460F1FDE5F8}" type="datetimeFigureOut">
              <a:rPr lang="en-US" smtClean="0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9179E-292C-4F4F-AA3A-7D3FBD5F47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6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44E3318C-F281-4E4F-B80B-96456E9228F1}" type="datetimeFigureOut">
              <a:rPr lang="en-US" smtClean="0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67F8E1-931D-4835-9F63-70415AF031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57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Chapter 16-2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Determining Relative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2895600" cy="452628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Piece of an older rock that becomes part of a new rock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Image result for relative age inclus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8866"/>
            <a:ext cx="4343400" cy="2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Crosscutting Relationships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3429000" cy="452596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Fault or intrusions are </a:t>
            </a:r>
            <a:r>
              <a:rPr lang="en-US" dirty="0" smtClean="0">
                <a:solidFill>
                  <a:srgbClr val="FFC000"/>
                </a:solidFill>
              </a:rPr>
              <a:t>younger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than the rock it cut through</a:t>
            </a:r>
          </a:p>
        </p:txBody>
      </p:sp>
      <p:pic>
        <p:nvPicPr>
          <p:cNvPr id="5122" name="Picture 2" descr="Image result for cross cutting relationshi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1800" y="2830360"/>
            <a:ext cx="3298825" cy="265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Unconformity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Area where rock has been eroded away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Gap in rock record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New layer deposited on old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30" name="Picture 6" descr="Image result for unconform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1800" y="3690941"/>
            <a:ext cx="3298825" cy="93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9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048000" cy="452628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Matching rocks from separate locations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Image result for rock correl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32" y="2209800"/>
            <a:ext cx="532447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8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657600" cy="4526280"/>
          </a:xfrm>
        </p:spPr>
        <p:txBody>
          <a:bodyPr>
            <a:noAutofit/>
          </a:bodyPr>
          <a:lstStyle/>
          <a:p>
            <a:endParaRPr lang="en-US" sz="2100" dirty="0">
              <a:solidFill>
                <a:srgbClr val="FFC000"/>
              </a:solidFill>
            </a:endParaRPr>
          </a:p>
          <a:p>
            <a:r>
              <a:rPr lang="en-US" sz="3200" dirty="0">
                <a:solidFill>
                  <a:srgbClr val="FFC000"/>
                </a:solidFill>
              </a:rPr>
              <a:t>Fossils widespread, abundant, and distinct</a:t>
            </a:r>
          </a:p>
          <a:p>
            <a:endParaRPr lang="en-US" sz="3200" dirty="0">
              <a:solidFill>
                <a:srgbClr val="FFC000"/>
              </a:solidFill>
            </a:endParaRPr>
          </a:p>
          <a:p>
            <a:r>
              <a:rPr lang="en-US" sz="3200" dirty="0">
                <a:solidFill>
                  <a:srgbClr val="FFC000"/>
                </a:solidFill>
              </a:rPr>
              <a:t>Lived during a short time span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65595" y="2402681"/>
            <a:ext cx="4275287" cy="26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457200"/>
            <a:ext cx="7569079" cy="6096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index foss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37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762000"/>
            <a:ext cx="7315200" cy="5689600"/>
          </a:xfrm>
        </p:spPr>
      </p:pic>
      <p:sp>
        <p:nvSpPr>
          <p:cNvPr id="3379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533400"/>
            <a:ext cx="7543800" cy="6061075"/>
          </a:xfrm>
        </p:spPr>
      </p:pic>
      <p:sp>
        <p:nvSpPr>
          <p:cNvPr id="3481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838200"/>
            <a:ext cx="8250238" cy="5410200"/>
          </a:xfrm>
        </p:spPr>
      </p:pic>
      <p:sp>
        <p:nvSpPr>
          <p:cNvPr id="3584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Processes that change the Earth today are very slow</a:t>
            </a:r>
          </a:p>
          <a:p>
            <a:endParaRPr lang="en-US" smtClean="0"/>
          </a:p>
          <a:p>
            <a:r>
              <a:rPr lang="en-US" smtClean="0"/>
              <a:t>Millions of years would have to have passes to get what we have today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41800" y="2506663"/>
            <a:ext cx="3298825" cy="3298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Relative Age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Age of rocks and geologic features compared with others nearby</a:t>
            </a:r>
          </a:p>
          <a:p>
            <a:endParaRPr lang="en-US" dirty="0" smtClean="0"/>
          </a:p>
          <a:p>
            <a:r>
              <a:rPr lang="en-US" dirty="0" smtClean="0"/>
              <a:t>Indicates that one layer of rock is older than another</a:t>
            </a:r>
          </a:p>
          <a:p>
            <a:endParaRPr lang="en-US" dirty="0" smtClean="0"/>
          </a:p>
          <a:p>
            <a:r>
              <a:rPr lang="en-US" dirty="0" smtClean="0"/>
              <a:t>Nothing about age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41800" y="2974636"/>
            <a:ext cx="3298825" cy="23628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685800"/>
            <a:ext cx="7162800" cy="5465763"/>
          </a:xfrm>
        </p:spPr>
      </p:pic>
      <p:sp>
        <p:nvSpPr>
          <p:cNvPr id="2048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Superposition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3200400" cy="452596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 layer of rock is older than the layer above it</a:t>
            </a:r>
          </a:p>
          <a:p>
            <a:endParaRPr lang="en-US" dirty="0" smtClean="0"/>
          </a:p>
          <a:p>
            <a:r>
              <a:rPr lang="en-US" dirty="0" smtClean="0"/>
              <a:t>It is younger than the layer below it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676400"/>
            <a:ext cx="2514600" cy="4524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Original Horizontality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3124200" cy="452596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Rock forms in horizontal layers</a:t>
            </a:r>
          </a:p>
          <a:p>
            <a:endParaRPr lang="en-US" dirty="0" smtClean="0"/>
          </a:p>
          <a:p>
            <a:r>
              <a:rPr lang="en-US" dirty="0" smtClean="0"/>
              <a:t>Unless disturbed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1676400"/>
            <a:ext cx="3124200" cy="4789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3200400" cy="4525962"/>
          </a:xfrm>
        </p:spPr>
        <p:txBody>
          <a:bodyPr/>
          <a:lstStyle/>
          <a:p>
            <a:r>
              <a:rPr lang="en-US" dirty="0" smtClean="0"/>
              <a:t>Rocks that are not horizontal have been tilted or deformed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2438400"/>
            <a:ext cx="4384675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Sediment is deposited in large, continuous sheets in all lateral directions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Image result for lateral continu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522514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ateral continu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45920"/>
            <a:ext cx="2579364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1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lateral continuit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6" y="990600"/>
            <a:ext cx="826346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1552</TotalTime>
  <Words>170</Words>
  <Application>Microsoft Office PowerPoint</Application>
  <PresentationFormat>On-screen Show (4:3)</PresentationFormat>
  <Paragraphs>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Rockwell</vt:lpstr>
      <vt:lpstr>Wingdings 3</vt:lpstr>
      <vt:lpstr>Ion</vt:lpstr>
      <vt:lpstr>Chapter 16-2</vt:lpstr>
      <vt:lpstr>PowerPoint Presentation</vt:lpstr>
      <vt:lpstr>Relative Age</vt:lpstr>
      <vt:lpstr>PowerPoint Presentation</vt:lpstr>
      <vt:lpstr>Superposition</vt:lpstr>
      <vt:lpstr>Original Horizontality</vt:lpstr>
      <vt:lpstr>PowerPoint Presentation</vt:lpstr>
      <vt:lpstr>Lateral Continuity</vt:lpstr>
      <vt:lpstr>PowerPoint Presentation</vt:lpstr>
      <vt:lpstr>Inclusion</vt:lpstr>
      <vt:lpstr>Crosscutting Relationships</vt:lpstr>
      <vt:lpstr>Unconformity</vt:lpstr>
      <vt:lpstr>Correlation</vt:lpstr>
      <vt:lpstr>Index Fossils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8 - 1</dc:title>
  <dc:creator>Nick</dc:creator>
  <cp:lastModifiedBy>Nick Meyers</cp:lastModifiedBy>
  <cp:revision>28</cp:revision>
  <cp:lastPrinted>2019-04-17T18:51:33Z</cp:lastPrinted>
  <dcterms:created xsi:type="dcterms:W3CDTF">2012-08-20T02:01:50Z</dcterms:created>
  <dcterms:modified xsi:type="dcterms:W3CDTF">2019-04-17T18:56:09Z</dcterms:modified>
</cp:coreProperties>
</file>