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85" r:id="rId5"/>
    <p:sldId id="286" r:id="rId6"/>
    <p:sldId id="289" r:id="rId7"/>
    <p:sldId id="287" r:id="rId8"/>
    <p:sldId id="28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90" r:id="rId18"/>
    <p:sldId id="268" r:id="rId19"/>
    <p:sldId id="269" r:id="rId20"/>
    <p:sldId id="270" r:id="rId21"/>
    <p:sldId id="271" r:id="rId22"/>
    <p:sldId id="291" r:id="rId23"/>
    <p:sldId id="302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Fossil Record </a:t>
            </a:r>
            <a:br>
              <a:rPr lang="en-US" dirty="0" smtClean="0"/>
            </a:br>
            <a:r>
              <a:rPr lang="en-US" dirty="0" smtClean="0"/>
              <a:t>16-1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249746" cy="4195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animals decompose or are eaten after death.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C000"/>
                </a:solidFill>
              </a:rPr>
              <a:t>Usually just hard parts of organisms become fossils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6640" y="1853248"/>
            <a:ext cx="6500205" cy="399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Mummification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661871" cy="4195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Removal of internal organs</a:t>
            </a:r>
          </a:p>
          <a:p>
            <a:r>
              <a:rPr lang="en-US" sz="2800" dirty="0" smtClean="0"/>
              <a:t>Wrapping the body in cloth</a:t>
            </a:r>
          </a:p>
          <a:p>
            <a:endParaRPr lang="en-US" sz="2800" dirty="0"/>
          </a:p>
          <a:p>
            <a:r>
              <a:rPr lang="en-US" sz="2800" dirty="0" smtClean="0"/>
              <a:t>Dry areas</a:t>
            </a:r>
          </a:p>
          <a:p>
            <a:pPr lvl="1"/>
            <a:r>
              <a:rPr lang="en-US" sz="2800" dirty="0" smtClean="0"/>
              <a:t>Not much bacteria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06804" y="2625980"/>
            <a:ext cx="6265095" cy="23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Hardened tree sap</a:t>
            </a:r>
          </a:p>
          <a:p>
            <a:endParaRPr lang="en-US" sz="2800" dirty="0"/>
          </a:p>
          <a:p>
            <a:r>
              <a:rPr lang="en-US" sz="2800" dirty="0" smtClean="0"/>
              <a:t>Insects become trapped and preserved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5337" y="1853248"/>
            <a:ext cx="4287985" cy="34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 Seeps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339899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Petroleum oozes to the surface</a:t>
            </a:r>
          </a:p>
          <a:p>
            <a:endParaRPr lang="en-US" sz="2800" dirty="0"/>
          </a:p>
          <a:p>
            <a:r>
              <a:rPr lang="en-US" sz="2800" dirty="0" smtClean="0"/>
              <a:t>Animals become trapped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3846" y="1373770"/>
            <a:ext cx="6456971" cy="393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661871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Organisms buried in frozen ice or soils do not decay</a:t>
            </a:r>
          </a:p>
          <a:p>
            <a:endParaRPr lang="en-US" sz="2800" dirty="0"/>
          </a:p>
          <a:p>
            <a:r>
              <a:rPr lang="en-US" sz="2800" dirty="0" smtClean="0"/>
              <a:t>Bacteria cannot survive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99987" y="1853248"/>
            <a:ext cx="4895539" cy="36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829296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Mineral solutions replace original organic sediment with new material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8472" y="1699564"/>
            <a:ext cx="4814906" cy="36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790660" cy="4195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Carbonized imprints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 smtClean="0"/>
              <a:t>Partially decays and leaves print behind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1202" y="1853248"/>
            <a:ext cx="4600449" cy="38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081413" cy="41957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Fossilized carbon outline of an organism or part of an organism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carbon fil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540223"/>
            <a:ext cx="5647956" cy="404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8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Molds and 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829296" cy="4195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Mold – impression left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Cast – fossil copy of an organism made from mold</a:t>
            </a:r>
            <a:endParaRPr lang="en-US" sz="2800" dirty="0"/>
          </a:p>
        </p:txBody>
      </p:sp>
      <p:pic>
        <p:nvPicPr>
          <p:cNvPr id="3074" name="Picture 2" descr="Image result for mold and cast fossi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82" y="1697191"/>
            <a:ext cx="5605060" cy="39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Coprolites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Fossilized poop</a:t>
            </a:r>
          </a:p>
          <a:p>
            <a:endParaRPr lang="en-US" sz="2800" dirty="0"/>
          </a:p>
          <a:p>
            <a:r>
              <a:rPr lang="en-US" sz="2800" dirty="0" smtClean="0"/>
              <a:t>Feeding habits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9212" y="1644158"/>
            <a:ext cx="5796257" cy="390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417172" cy="41957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FFC000"/>
                </a:solidFill>
              </a:rPr>
              <a:t>Fossils – Evidence or remains of ancient plants or animals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 smtClean="0"/>
              <a:t>What type of rocks would you find fossils in?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4256" y="0"/>
            <a:ext cx="5189943" cy="68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Gastroliths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790660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Stones in dinosaurs digestive system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2866" y="1853248"/>
            <a:ext cx="5476401" cy="36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584598" cy="4195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Trace fossils – fossilized evidence of organisms</a:t>
            </a:r>
          </a:p>
          <a:p>
            <a:r>
              <a:rPr lang="en-US" sz="2800" dirty="0" smtClean="0"/>
              <a:t>Footprints, nests, tracks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3013" y="1957141"/>
            <a:ext cx="4728937" cy="35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Paleontologists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414900" cy="41957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Scientist who studies fossils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Image result for paleontologist fun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16" y="958533"/>
            <a:ext cx="4621997" cy="55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1.Trilobita - Cambrian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836960"/>
            <a:ext cx="4395787" cy="2642992"/>
          </a:xfrm>
        </p:spPr>
      </p:pic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4126" y="1152983"/>
            <a:ext cx="4023819" cy="53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Articulate - Devonian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698689"/>
            <a:ext cx="4395787" cy="2919535"/>
          </a:xfrm>
        </p:spPr>
      </p:pic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37254" y="1152983"/>
            <a:ext cx="3940691" cy="52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Crinoidea - Pennsylvanian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18" y="2658700"/>
            <a:ext cx="4099302" cy="2723789"/>
          </a:xfrm>
        </p:spPr>
      </p:pic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0835" y="1338840"/>
            <a:ext cx="4003038" cy="52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 Bivalvia - Triassic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1" y="2441794"/>
            <a:ext cx="4395787" cy="2913778"/>
          </a:xfrm>
        </p:spPr>
      </p:pic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7090" y="1152983"/>
            <a:ext cx="4096555" cy="541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19. Cephalapoda - Jurassic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23" y="2294153"/>
            <a:ext cx="3876675" cy="2876550"/>
          </a:xfrm>
        </p:spPr>
      </p:pic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57104" y="1245322"/>
            <a:ext cx="4106946" cy="542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 Gastropoda - Cretaceous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22" y="2175938"/>
            <a:ext cx="4395787" cy="2925945"/>
          </a:xfrm>
        </p:spPr>
      </p:pic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43735" y="1297277"/>
            <a:ext cx="4054992" cy="53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00053" y="7668"/>
            <a:ext cx="5598375" cy="685033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35. Chondrichthyes – Sand Tiger Shark   (Tertiary)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4" y="2404322"/>
            <a:ext cx="4395787" cy="3030287"/>
          </a:xfrm>
        </p:spPr>
      </p:pic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9826" y="1494704"/>
            <a:ext cx="3951083" cy="52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38. Petrified Wood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5" y="2443354"/>
            <a:ext cx="4395787" cy="2931440"/>
          </a:xfrm>
        </p:spPr>
      </p:pic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5135" y="819294"/>
            <a:ext cx="4242029" cy="560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40. </a:t>
            </a:r>
            <a:r>
              <a:rPr lang="en-US" dirty="0" err="1" smtClean="0"/>
              <a:t>Megalodon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9" y="2676670"/>
            <a:ext cx="4395787" cy="2797319"/>
          </a:xfrm>
        </p:spPr>
      </p:pic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4745" y="673822"/>
            <a:ext cx="4293982" cy="56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41. Lemon Shark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1" y="2544048"/>
            <a:ext cx="4395787" cy="2397545"/>
          </a:xfrm>
        </p:spPr>
      </p:pic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6699" y="741068"/>
            <a:ext cx="4345937" cy="57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Catastrophism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Idea that conditions and organisms on Earth change is quick violent events</a:t>
            </a:r>
          </a:p>
          <a:p>
            <a:endParaRPr lang="en-US" dirty="0"/>
          </a:p>
          <a:p>
            <a:r>
              <a:rPr lang="en-US" dirty="0" smtClean="0"/>
              <a:t>Volcanism</a:t>
            </a:r>
          </a:p>
          <a:p>
            <a:r>
              <a:rPr lang="en-US" dirty="0" smtClean="0"/>
              <a:t>Flooding</a:t>
            </a:r>
          </a:p>
          <a:p>
            <a:endParaRPr lang="en-US" dirty="0"/>
          </a:p>
        </p:txBody>
      </p:sp>
      <p:pic>
        <p:nvPicPr>
          <p:cNvPr id="1026" name="Picture 2" descr="Image result for catastroph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5" y="2060575"/>
            <a:ext cx="5867845" cy="378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3536"/>
            <a:ext cx="8229600" cy="1143000"/>
          </a:xfrm>
        </p:spPr>
        <p:txBody>
          <a:bodyPr/>
          <a:lstStyle/>
          <a:p>
            <a:pPr marL="54864"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Age of the Earth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sz="half" idx="1"/>
          </p:nvPr>
        </p:nvSpPr>
        <p:spPr>
          <a:xfrm>
            <a:off x="828339" y="1646238"/>
            <a:ext cx="5191461" cy="4525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4.6 billion years old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James Hutton </a:t>
            </a:r>
            <a:r>
              <a:rPr lang="en-US" sz="2400" dirty="0"/>
              <a:t>-</a:t>
            </a:r>
            <a:r>
              <a:rPr lang="en-US" sz="2400" dirty="0" smtClean="0"/>
              <a:t>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to determine this</a:t>
            </a:r>
          </a:p>
          <a:p>
            <a:endParaRPr lang="en-US" sz="2400" dirty="0" smtClean="0"/>
          </a:p>
          <a:p>
            <a:r>
              <a:rPr lang="en-US" sz="2400" dirty="0" smtClean="0"/>
              <a:t>Scottish physician and farmer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1981200"/>
            <a:ext cx="3505200" cy="4178300"/>
          </a:xfrm>
        </p:spPr>
      </p:pic>
    </p:spTree>
    <p:extLst>
      <p:ext uri="{BB962C8B-B14F-4D97-AF65-F5344CB8AC3E}">
        <p14:creationId xmlns:p14="http://schemas.microsoft.com/office/powerpoint/2010/main" val="37292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3536"/>
            <a:ext cx="8229600" cy="1143000"/>
          </a:xfrm>
        </p:spPr>
        <p:txBody>
          <a:bodyPr/>
          <a:lstStyle/>
          <a:p>
            <a:pPr marL="54864"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Earth’s Age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1387736" y="1646238"/>
            <a:ext cx="4270786" cy="4525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Before Hutton most believed Earth was 6,000 years old</a:t>
            </a:r>
          </a:p>
          <a:p>
            <a:endParaRPr lang="en-US" sz="2400" dirty="0" smtClean="0"/>
          </a:p>
          <a:p>
            <a:r>
              <a:rPr lang="en-US" sz="2400" dirty="0" smtClean="0"/>
              <a:t>Many believed that all features formed at the same time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40244" y="2277035"/>
            <a:ext cx="3900488" cy="2895600"/>
          </a:xfrm>
        </p:spPr>
      </p:pic>
    </p:spTree>
    <p:extLst>
      <p:ext uri="{BB962C8B-B14F-4D97-AF65-F5344CB8AC3E}">
        <p14:creationId xmlns:p14="http://schemas.microsoft.com/office/powerpoint/2010/main" val="12908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3536"/>
            <a:ext cx="8229600" cy="1143000"/>
          </a:xfrm>
        </p:spPr>
        <p:txBody>
          <a:bodyPr/>
          <a:lstStyle/>
          <a:p>
            <a:pPr marL="54864"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Uniformitarianism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1065007" y="1646238"/>
            <a:ext cx="3270325" cy="45259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Same forces that change the Earth today changed it years ago</a:t>
            </a:r>
          </a:p>
          <a:p>
            <a:endParaRPr lang="en-US" dirty="0" smtClean="0"/>
          </a:p>
          <a:p>
            <a:r>
              <a:rPr lang="en-US" dirty="0" smtClean="0"/>
              <a:t>Present is the key to the past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58784" y="1646237"/>
            <a:ext cx="5537498" cy="4760305"/>
          </a:xfrm>
        </p:spPr>
      </p:pic>
    </p:spTree>
    <p:extLst>
      <p:ext uri="{BB962C8B-B14F-4D97-AF65-F5344CB8AC3E}">
        <p14:creationId xmlns:p14="http://schemas.microsoft.com/office/powerpoint/2010/main" val="38469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1000461" y="1646238"/>
            <a:ext cx="4181139" cy="4525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Rate of processes may change</a:t>
            </a:r>
          </a:p>
          <a:p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 smtClean="0"/>
              <a:t>Process that shape the earth stay the same</a:t>
            </a:r>
          </a:p>
        </p:txBody>
      </p:sp>
      <p:pic>
        <p:nvPicPr>
          <p:cNvPr id="1026" name="Picture 2" descr="Image result for ero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49" y="2031631"/>
            <a:ext cx="6210617" cy="35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the 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919449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FFC000"/>
                </a:solidFill>
              </a:rPr>
              <a:t>Clues to environmental changes</a:t>
            </a:r>
          </a:p>
          <a:p>
            <a:endParaRPr lang="en-US" sz="2800" dirty="0"/>
          </a:p>
          <a:p>
            <a:r>
              <a:rPr lang="en-US" sz="2800" dirty="0" smtClean="0"/>
              <a:t>Marine fossils found in desert areas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7969" y="1667837"/>
            <a:ext cx="4801931" cy="48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629</TotalTime>
  <Words>322</Words>
  <Application>Microsoft Office PowerPoint</Application>
  <PresentationFormat>Widescreen</PresentationFormat>
  <Paragraphs>95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Ion</vt:lpstr>
      <vt:lpstr>The Fossil Record  16-1</vt:lpstr>
      <vt:lpstr>Fossils</vt:lpstr>
      <vt:lpstr>PowerPoint Presentation</vt:lpstr>
      <vt:lpstr>Catastrophism</vt:lpstr>
      <vt:lpstr>Age of the Earth</vt:lpstr>
      <vt:lpstr>Earth’s Age</vt:lpstr>
      <vt:lpstr>Uniformitarianism</vt:lpstr>
      <vt:lpstr>PowerPoint Presentation</vt:lpstr>
      <vt:lpstr>Interpreting the Fossil Record</vt:lpstr>
      <vt:lpstr>Fossilization</vt:lpstr>
      <vt:lpstr>Mummification</vt:lpstr>
      <vt:lpstr>Amber</vt:lpstr>
      <vt:lpstr>Tar Seeps</vt:lpstr>
      <vt:lpstr>Freezing</vt:lpstr>
      <vt:lpstr>Petrification</vt:lpstr>
      <vt:lpstr>Imprints</vt:lpstr>
      <vt:lpstr>Carbon Film</vt:lpstr>
      <vt:lpstr>Molds and Casts</vt:lpstr>
      <vt:lpstr>Coprolites</vt:lpstr>
      <vt:lpstr>Gastroliths</vt:lpstr>
      <vt:lpstr>Types of Fossils</vt:lpstr>
      <vt:lpstr>Paleontologists</vt:lpstr>
      <vt:lpstr>Fossil Kit</vt:lpstr>
      <vt:lpstr>1.Trilobita - Cambrian</vt:lpstr>
      <vt:lpstr>5. Articulate - Devonian</vt:lpstr>
      <vt:lpstr>10. Crinoidea - Pennsylvanian</vt:lpstr>
      <vt:lpstr>16. Bivalvia - Triassic</vt:lpstr>
      <vt:lpstr>19. Cephalapoda - Jurassic</vt:lpstr>
      <vt:lpstr>23. Gastropoda - Cretaceous</vt:lpstr>
      <vt:lpstr>35. Chondrichthyes – Sand Tiger Shark   (Tertiary)</vt:lpstr>
      <vt:lpstr>38. Petrified Wood</vt:lpstr>
      <vt:lpstr>40. Megalodon</vt:lpstr>
      <vt:lpstr>41. Lemon Shark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Fossil Record  16-1</dc:title>
  <dc:creator>Nick Meyers</dc:creator>
  <cp:lastModifiedBy>Nick Meyers</cp:lastModifiedBy>
  <cp:revision>10</cp:revision>
  <dcterms:created xsi:type="dcterms:W3CDTF">2019-04-10T16:14:37Z</dcterms:created>
  <dcterms:modified xsi:type="dcterms:W3CDTF">2019-04-12T17:56:23Z</dcterms:modified>
</cp:coreProperties>
</file>