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5" r:id="rId12"/>
    <p:sldId id="276" r:id="rId13"/>
    <p:sldId id="264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br>
              <a:rPr lang="en-US" dirty="0" smtClean="0"/>
            </a:br>
            <a:r>
              <a:rPr lang="en-US" dirty="0" smtClean="0"/>
              <a:t>Eastern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Chernobyl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1986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Nuclear reactor meltdown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Ukraine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Radiation poisoning</a:t>
            </a:r>
          </a:p>
          <a:p>
            <a:r>
              <a:rPr lang="en-US" sz="2800" dirty="0" smtClean="0"/>
              <a:t>Millions of acers of forest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38" y="1228481"/>
            <a:ext cx="6773276" cy="5027857"/>
          </a:xfrm>
        </p:spPr>
      </p:pic>
    </p:spTree>
    <p:extLst>
      <p:ext uri="{BB962C8B-B14F-4D97-AF65-F5344CB8AC3E}">
        <p14:creationId xmlns:p14="http://schemas.microsoft.com/office/powerpoint/2010/main" val="23512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7" y="253290"/>
            <a:ext cx="4648695" cy="624432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65" y="253290"/>
            <a:ext cx="4835441" cy="6244329"/>
          </a:xfrm>
        </p:spPr>
      </p:pic>
    </p:spTree>
    <p:extLst>
      <p:ext uri="{BB962C8B-B14F-4D97-AF65-F5344CB8AC3E}">
        <p14:creationId xmlns:p14="http://schemas.microsoft.com/office/powerpoint/2010/main" val="172810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5" y="1949395"/>
            <a:ext cx="4395787" cy="299811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32" y="1949395"/>
            <a:ext cx="4395788" cy="3285851"/>
          </a:xfrm>
        </p:spPr>
      </p:pic>
    </p:spTree>
    <p:extLst>
      <p:ext uri="{BB962C8B-B14F-4D97-AF65-F5344CB8AC3E}">
        <p14:creationId xmlns:p14="http://schemas.microsoft.com/office/powerpoint/2010/main" val="157236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Balkan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Mediterranean climate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Not much rain – shrubs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Tourists - beaches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51" y="270044"/>
            <a:ext cx="6688842" cy="6473536"/>
          </a:xfrm>
        </p:spPr>
      </p:pic>
    </p:spTree>
    <p:extLst>
      <p:ext uri="{BB962C8B-B14F-4D97-AF65-F5344CB8AC3E}">
        <p14:creationId xmlns:p14="http://schemas.microsoft.com/office/powerpoint/2010/main" val="427953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15-2 Poland and the Baltic Republics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8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559859"/>
            <a:ext cx="4768131" cy="469647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Independent kingdoms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Lithuania and Poland – strong</a:t>
            </a:r>
          </a:p>
          <a:p>
            <a:pPr lvl="1"/>
            <a:r>
              <a:rPr lang="en-US" sz="2600" dirty="0" smtClean="0"/>
              <a:t>Ruled most of region</a:t>
            </a:r>
            <a:endParaRPr lang="en-US" sz="26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Latvia and Estonia – smaller</a:t>
            </a:r>
          </a:p>
          <a:p>
            <a:pPr lvl="1"/>
            <a:r>
              <a:rPr lang="en-US" sz="2600" dirty="0" smtClean="0"/>
              <a:t>Often invaded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1653930"/>
            <a:ext cx="6500896" cy="4268921"/>
          </a:xfrm>
        </p:spPr>
      </p:pic>
    </p:spTree>
    <p:extLst>
      <p:ext uri="{BB962C8B-B14F-4D97-AF65-F5344CB8AC3E}">
        <p14:creationId xmlns:p14="http://schemas.microsoft.com/office/powerpoint/2010/main" val="94036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726872" cy="41957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WWI – Most of fighting in Poland</a:t>
            </a:r>
          </a:p>
          <a:p>
            <a:pPr lvl="1"/>
            <a:r>
              <a:rPr lang="en-US" sz="2600" dirty="0" smtClean="0"/>
              <a:t>Lots killed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C000"/>
                </a:solidFill>
              </a:rPr>
              <a:t>WWII – German invaded Poland</a:t>
            </a:r>
          </a:p>
          <a:p>
            <a:pPr lvl="1"/>
            <a:r>
              <a:rPr lang="en-US" sz="2600" dirty="0" smtClean="0"/>
              <a:t>Much of country was destroyed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1529499"/>
            <a:ext cx="7222364" cy="4333417"/>
          </a:xfrm>
        </p:spPr>
      </p:pic>
    </p:spTree>
    <p:extLst>
      <p:ext uri="{BB962C8B-B14F-4D97-AF65-F5344CB8AC3E}">
        <p14:creationId xmlns:p14="http://schemas.microsoft.com/office/powerpoint/2010/main" val="81961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Domination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68" y="1613647"/>
            <a:ext cx="4983284" cy="464269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After WWII soviets had much of the control in region</a:t>
            </a:r>
          </a:p>
          <a:p>
            <a:endParaRPr lang="en-US" sz="2400" dirty="0"/>
          </a:p>
          <a:p>
            <a:r>
              <a:rPr lang="en-US" sz="2400" dirty="0" smtClean="0"/>
              <a:t>Estonia, Latvia, and Lithuania became part of Soviet Union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C000"/>
                </a:solidFill>
              </a:rPr>
              <a:t>Poland was free but all were forced into communism</a:t>
            </a:r>
          </a:p>
          <a:p>
            <a:endParaRPr lang="en-US" sz="2400" dirty="0"/>
          </a:p>
          <a:p>
            <a:r>
              <a:rPr lang="en-US" sz="2400" dirty="0" smtClean="0"/>
              <a:t>Early 90’s – countries broke away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2" y="1302228"/>
            <a:ext cx="6374166" cy="5281451"/>
          </a:xfrm>
        </p:spPr>
      </p:pic>
    </p:spTree>
    <p:extLst>
      <p:ext uri="{BB962C8B-B14F-4D97-AF65-F5344CB8AC3E}">
        <p14:creationId xmlns:p14="http://schemas.microsoft.com/office/powerpoint/2010/main" val="36469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C000"/>
                </a:solidFill>
              </a:rPr>
              <a:t>Differences in language and religions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21" y="1206697"/>
            <a:ext cx="7383593" cy="5463004"/>
          </a:xfrm>
        </p:spPr>
      </p:pic>
    </p:spTree>
    <p:extLst>
      <p:ext uri="{BB962C8B-B14F-4D97-AF65-F5344CB8AC3E}">
        <p14:creationId xmlns:p14="http://schemas.microsoft.com/office/powerpoint/2010/main" val="369158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11" y="151091"/>
            <a:ext cx="6866564" cy="660246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58" y="0"/>
            <a:ext cx="6869850" cy="6869850"/>
          </a:xfrm>
        </p:spPr>
      </p:pic>
    </p:spTree>
    <p:extLst>
      <p:ext uri="{BB962C8B-B14F-4D97-AF65-F5344CB8AC3E}">
        <p14:creationId xmlns:p14="http://schemas.microsoft.com/office/powerpoint/2010/main" val="1413168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355465"/>
            <a:ext cx="4396339" cy="490087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Food</a:t>
            </a:r>
          </a:p>
          <a:p>
            <a:pPr lvl="1"/>
            <a:r>
              <a:rPr lang="en-US" sz="2600" dirty="0" smtClean="0"/>
              <a:t>Potatoes, sausage, and seafood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C000"/>
                </a:solidFill>
              </a:rPr>
              <a:t>Crafts</a:t>
            </a:r>
          </a:p>
          <a:p>
            <a:pPr lvl="1"/>
            <a:r>
              <a:rPr lang="en-US" sz="2600" dirty="0" smtClean="0"/>
              <a:t>Pottery, painting, embroidery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C000"/>
                </a:solidFill>
              </a:rPr>
              <a:t>Music and dance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42" y="1593255"/>
            <a:ext cx="5406013" cy="4054510"/>
          </a:xfrm>
        </p:spPr>
      </p:pic>
    </p:spTree>
    <p:extLst>
      <p:ext uri="{BB962C8B-B14F-4D97-AF65-F5344CB8AC3E}">
        <p14:creationId xmlns:p14="http://schemas.microsoft.com/office/powerpoint/2010/main" val="523824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0612" y="1753497"/>
            <a:ext cx="4639039" cy="450284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Soviets did not rebuild a good infrastructure</a:t>
            </a:r>
          </a:p>
          <a:p>
            <a:pPr lvl="1"/>
            <a:r>
              <a:rPr lang="en-US" sz="2600" dirty="0" smtClean="0"/>
              <a:t>Economy suffered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C000"/>
                </a:solidFill>
              </a:rPr>
              <a:t>Warsaw – Poland’s capital</a:t>
            </a:r>
          </a:p>
          <a:p>
            <a:pPr lvl="1"/>
            <a:r>
              <a:rPr lang="en-US" sz="2600" dirty="0" smtClean="0"/>
              <a:t>Industrial center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C000"/>
                </a:solidFill>
              </a:rPr>
              <a:t>Tourism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209754"/>
            <a:ext cx="6360640" cy="3577859"/>
          </a:xfrm>
        </p:spPr>
      </p:pic>
    </p:spTree>
    <p:extLst>
      <p:ext uri="{BB962C8B-B14F-4D97-AF65-F5344CB8AC3E}">
        <p14:creationId xmlns:p14="http://schemas.microsoft.com/office/powerpoint/2010/main" val="31441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Carpathians – low mountain range</a:t>
            </a:r>
          </a:p>
          <a:p>
            <a:endParaRPr lang="en-US" sz="2800" dirty="0"/>
          </a:p>
          <a:p>
            <a:r>
              <a:rPr lang="en-US" sz="2800" dirty="0" smtClean="0"/>
              <a:t>Extension of the Alps</a:t>
            </a:r>
          </a:p>
          <a:p>
            <a:r>
              <a:rPr lang="en-US" sz="2800" dirty="0" smtClean="0"/>
              <a:t>End by Black Sea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0" y="1310108"/>
            <a:ext cx="6150881" cy="5435661"/>
          </a:xfrm>
        </p:spPr>
      </p:pic>
    </p:spTree>
    <p:extLst>
      <p:ext uri="{BB962C8B-B14F-4D97-AF65-F5344CB8AC3E}">
        <p14:creationId xmlns:p14="http://schemas.microsoft.com/office/powerpoint/2010/main" val="186278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794" y="2060575"/>
            <a:ext cx="4120178" cy="4195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The Great Hungarian Plain – mostly in Hungary, fertile</a:t>
            </a:r>
          </a:p>
          <a:p>
            <a:endParaRPr lang="en-US" sz="2800" dirty="0"/>
          </a:p>
          <a:p>
            <a:r>
              <a:rPr lang="en-US" sz="2800" dirty="0" smtClean="0"/>
              <a:t>Dinaric, Alps, and Balkan Mountains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76" y="672223"/>
            <a:ext cx="5292762" cy="5856185"/>
          </a:xfrm>
        </p:spPr>
      </p:pic>
    </p:spTree>
    <p:extLst>
      <p:ext uri="{BB962C8B-B14F-4D97-AF65-F5344CB8AC3E}">
        <p14:creationId xmlns:p14="http://schemas.microsoft.com/office/powerpoint/2010/main" val="406008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Adriatic Sea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Black Sea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Transportation </a:t>
            </a:r>
            <a:r>
              <a:rPr lang="en-US" sz="2800" dirty="0">
                <a:solidFill>
                  <a:srgbClr val="FFC000"/>
                </a:solidFill>
              </a:rPr>
              <a:t>and trade</a:t>
            </a:r>
          </a:p>
          <a:p>
            <a:endParaRPr lang="en-US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32" y="711107"/>
            <a:ext cx="5521708" cy="5521708"/>
          </a:xfrm>
        </p:spPr>
      </p:pic>
    </p:spTree>
    <p:extLst>
      <p:ext uri="{BB962C8B-B14F-4D97-AF65-F5344CB8AC3E}">
        <p14:creationId xmlns:p14="http://schemas.microsoft.com/office/powerpoint/2010/main" val="232452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516829"/>
            <a:ext cx="3829069" cy="473951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Danube – longest</a:t>
            </a:r>
          </a:p>
          <a:p>
            <a:pPr lvl="1"/>
            <a:r>
              <a:rPr lang="en-US" sz="2600" dirty="0" smtClean="0">
                <a:solidFill>
                  <a:srgbClr val="FFC000"/>
                </a:solidFill>
              </a:rPr>
              <a:t>Flows across Hungarian Plain</a:t>
            </a:r>
          </a:p>
          <a:p>
            <a:endParaRPr lang="en-US" sz="2800" dirty="0"/>
          </a:p>
          <a:p>
            <a:r>
              <a:rPr lang="en-US" sz="2800" dirty="0" smtClean="0"/>
              <a:t>Germany to the Black Sea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29" y="1101781"/>
            <a:ext cx="6283468" cy="4879470"/>
          </a:xfrm>
        </p:spPr>
      </p:pic>
    </p:spTree>
    <p:extLst>
      <p:ext uri="{BB962C8B-B14F-4D97-AF65-F5344CB8AC3E}">
        <p14:creationId xmlns:p14="http://schemas.microsoft.com/office/powerpoint/2010/main" val="146934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033464" cy="4195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Transportation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Largest cities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Hydroelectric power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66" y="452718"/>
            <a:ext cx="4395788" cy="29305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66" y="3641576"/>
            <a:ext cx="4476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Baltic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Huge forests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Lots of fog </a:t>
            </a:r>
            <a:r>
              <a:rPr lang="en-US" sz="2800" dirty="0" smtClean="0"/>
              <a:t>– Maybe 30 sunny days a year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Cold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95" y="0"/>
            <a:ext cx="6407379" cy="6858000"/>
          </a:xfrm>
        </p:spPr>
      </p:pic>
    </p:spTree>
    <p:extLst>
      <p:ext uri="{BB962C8B-B14F-4D97-AF65-F5344CB8AC3E}">
        <p14:creationId xmlns:p14="http://schemas.microsoft.com/office/powerpoint/2010/main" val="388734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Mild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More rain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Plains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Forests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Wildflowers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95" y="452718"/>
            <a:ext cx="7458958" cy="6066416"/>
          </a:xfrm>
        </p:spPr>
      </p:pic>
    </p:spTree>
    <p:extLst>
      <p:ext uri="{BB962C8B-B14F-4D97-AF65-F5344CB8AC3E}">
        <p14:creationId xmlns:p14="http://schemas.microsoft.com/office/powerpoint/2010/main" val="793061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</TotalTime>
  <Words>238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Chapter 15 Eastern Europe</vt:lpstr>
      <vt:lpstr>PowerPoint Presentation</vt:lpstr>
      <vt:lpstr>Physical Geography</vt:lpstr>
      <vt:lpstr>PowerPoint Presentation</vt:lpstr>
      <vt:lpstr>Water</vt:lpstr>
      <vt:lpstr>Rivers</vt:lpstr>
      <vt:lpstr>Danube</vt:lpstr>
      <vt:lpstr>Baltic Coast</vt:lpstr>
      <vt:lpstr>Interior Plains</vt:lpstr>
      <vt:lpstr>Chernobyl</vt:lpstr>
      <vt:lpstr>PowerPoint Presentation</vt:lpstr>
      <vt:lpstr>PowerPoint Presentation</vt:lpstr>
      <vt:lpstr>Balkan Coast</vt:lpstr>
      <vt:lpstr>15-2 Poland and the Baltic Republics</vt:lpstr>
      <vt:lpstr>Early History</vt:lpstr>
      <vt:lpstr>World Wars</vt:lpstr>
      <vt:lpstr>Soviet Domination</vt:lpstr>
      <vt:lpstr>Cultural Differences</vt:lpstr>
      <vt:lpstr>PowerPoint Presentation</vt:lpstr>
      <vt:lpstr>Cultural Similarities</vt:lpstr>
      <vt:lpstr>The Region Today</vt:lpstr>
    </vt:vector>
  </TitlesOfParts>
  <Company>Marlette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Eastern Europe</dc:title>
  <dc:creator>Nick Meyers</dc:creator>
  <cp:lastModifiedBy>Nick Meyers</cp:lastModifiedBy>
  <cp:revision>11</cp:revision>
  <dcterms:created xsi:type="dcterms:W3CDTF">2016-01-13T17:33:53Z</dcterms:created>
  <dcterms:modified xsi:type="dcterms:W3CDTF">2016-01-14T17:51:20Z</dcterms:modified>
</cp:coreProperties>
</file>