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14-3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Scandinavia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Largest, most populated</a:t>
            </a:r>
          </a:p>
          <a:p>
            <a:endParaRPr lang="en-US" dirty="0"/>
          </a:p>
          <a:p>
            <a:r>
              <a:rPr lang="en-US" dirty="0" smtClean="0"/>
              <a:t>Most live in urban areas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Stockholm – capital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Floating city – 14 islands with mainland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Neutral – does not takes sides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UN and EU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66" y="1334597"/>
            <a:ext cx="6362717" cy="199049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3447261"/>
            <a:ext cx="4388843" cy="30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0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Smallest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Densely populated </a:t>
            </a:r>
            <a:r>
              <a:rPr lang="en-US" dirty="0" smtClean="0"/>
              <a:t>– 336 people per square mile</a:t>
            </a:r>
          </a:p>
          <a:p>
            <a:endParaRPr lang="en-US" dirty="0"/>
          </a:p>
          <a:p>
            <a:r>
              <a:rPr lang="en-US" dirty="0" smtClean="0"/>
              <a:t>50% </a:t>
            </a:r>
            <a:r>
              <a:rPr lang="en-US" dirty="0" smtClean="0"/>
              <a:t>of </a:t>
            </a:r>
            <a:r>
              <a:rPr lang="en-US" dirty="0" smtClean="0"/>
              <a:t>land for farming – meat and dairy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Iron, steel, textiles, electronics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69" y="1700911"/>
            <a:ext cx="5717138" cy="3816661"/>
          </a:xfrm>
        </p:spPr>
      </p:pic>
    </p:spTree>
    <p:extLst>
      <p:ext uri="{BB962C8B-B14F-4D97-AF65-F5344CB8AC3E}">
        <p14:creationId xmlns:p14="http://schemas.microsoft.com/office/powerpoint/2010/main" val="3709582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Geographically part of North America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Territory of Denmark</a:t>
            </a:r>
          </a:p>
          <a:p>
            <a:endParaRPr lang="en-US" dirty="0"/>
          </a:p>
          <a:p>
            <a:r>
              <a:rPr lang="en-US" dirty="0" smtClean="0"/>
              <a:t>Ice covers 80% of island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Uninhabitable – not able to support human settlements</a:t>
            </a:r>
          </a:p>
          <a:p>
            <a:endParaRPr lang="en-US" dirty="0" smtClean="0"/>
          </a:p>
          <a:p>
            <a:r>
              <a:rPr lang="en-US" dirty="0" smtClean="0"/>
              <a:t>Talk of becoming independent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1853248"/>
            <a:ext cx="6112302" cy="3820188"/>
          </a:xfrm>
        </p:spPr>
      </p:pic>
    </p:spTree>
    <p:extLst>
      <p:ext uri="{BB962C8B-B14F-4D97-AF65-F5344CB8AC3E}">
        <p14:creationId xmlns:p14="http://schemas.microsoft.com/office/powerpoint/2010/main" val="1488516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One of the longest coastlines in the world</a:t>
            </a:r>
          </a:p>
          <a:p>
            <a:endParaRPr lang="en-US" dirty="0"/>
          </a:p>
          <a:p>
            <a:r>
              <a:rPr lang="en-US" dirty="0" smtClean="0"/>
              <a:t>Fjords shelter harbors</a:t>
            </a:r>
          </a:p>
          <a:p>
            <a:pPr lvl="1"/>
            <a:r>
              <a:rPr lang="en-US" dirty="0" smtClean="0"/>
              <a:t>Fishing, shipping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Oslo – capital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Highest per capita GDP in region</a:t>
            </a:r>
          </a:p>
          <a:p>
            <a:pPr lvl="1"/>
            <a:r>
              <a:rPr lang="en-US" dirty="0" smtClean="0"/>
              <a:t>Oil fields – expected to run dry soon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8" y="2509426"/>
            <a:ext cx="6250366" cy="2821110"/>
          </a:xfrm>
        </p:spPr>
      </p:pic>
    </p:spTree>
    <p:extLst>
      <p:ext uri="{BB962C8B-B14F-4D97-AF65-F5344CB8AC3E}">
        <p14:creationId xmlns:p14="http://schemas.microsoft.com/office/powerpoint/2010/main" val="592825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Helsinki – capital</a:t>
            </a:r>
          </a:p>
          <a:p>
            <a:endParaRPr lang="en-US" dirty="0"/>
          </a:p>
          <a:p>
            <a:r>
              <a:rPr lang="en-US" dirty="0" smtClean="0"/>
              <a:t>Trade important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Forest products</a:t>
            </a:r>
          </a:p>
          <a:p>
            <a:endParaRPr lang="en-US" dirty="0"/>
          </a:p>
          <a:p>
            <a:r>
              <a:rPr lang="en-US" dirty="0" smtClean="0"/>
              <a:t>Shipbuilding</a:t>
            </a:r>
          </a:p>
          <a:p>
            <a:endParaRPr lang="en-US" dirty="0"/>
          </a:p>
          <a:p>
            <a:r>
              <a:rPr lang="en-US" dirty="0" smtClean="0"/>
              <a:t>Electronics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02" y="1853248"/>
            <a:ext cx="7293951" cy="3852374"/>
          </a:xfrm>
        </p:spPr>
      </p:pic>
    </p:spTree>
    <p:extLst>
      <p:ext uri="{BB962C8B-B14F-4D97-AF65-F5344CB8AC3E}">
        <p14:creationId xmlns:p14="http://schemas.microsoft.com/office/powerpoint/2010/main" val="571351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Fertile farmland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Fishing – 70% of exports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Hot springs and geysers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Geothermal energy</a:t>
            </a:r>
          </a:p>
          <a:p>
            <a:endParaRPr lang="en-US" dirty="0"/>
          </a:p>
          <a:p>
            <a:r>
              <a:rPr lang="en-US" dirty="0" smtClean="0"/>
              <a:t>Tourism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4" y="141936"/>
            <a:ext cx="3266039" cy="223397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1" y="2503343"/>
            <a:ext cx="62388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3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Vikings – Scandinavian warriors who raided Europe and the Mediterranean</a:t>
            </a:r>
          </a:p>
          <a:p>
            <a:pPr lvl="1"/>
            <a:r>
              <a:rPr lang="en-US" dirty="0" smtClean="0"/>
              <a:t>Middle Ages</a:t>
            </a:r>
          </a:p>
          <a:p>
            <a:endParaRPr lang="en-US" dirty="0"/>
          </a:p>
          <a:p>
            <a:r>
              <a:rPr lang="en-US" dirty="0" smtClean="0"/>
              <a:t>Conquered: British isles, Finland, parts of France, Germany, and Russia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45" y="1853248"/>
            <a:ext cx="5078763" cy="3451524"/>
          </a:xfrm>
        </p:spPr>
      </p:pic>
    </p:spTree>
    <p:extLst>
      <p:ext uri="{BB962C8B-B14F-4D97-AF65-F5344CB8AC3E}">
        <p14:creationId xmlns:p14="http://schemas.microsoft.com/office/powerpoint/2010/main" val="414096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8" y="1853248"/>
            <a:ext cx="2590199" cy="317189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10" y="737786"/>
            <a:ext cx="8359945" cy="5492482"/>
          </a:xfrm>
        </p:spPr>
      </p:pic>
    </p:spTree>
    <p:extLst>
      <p:ext uri="{BB962C8B-B14F-4D97-AF65-F5344CB8AC3E}">
        <p14:creationId xmlns:p14="http://schemas.microsoft.com/office/powerpoint/2010/main" val="619743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Viking Explorers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1</a:t>
            </a:r>
            <a:r>
              <a:rPr lang="en-US" baseline="30000" dirty="0" smtClean="0">
                <a:solidFill>
                  <a:srgbClr val="FFC000"/>
                </a:solidFill>
              </a:rPr>
              <a:t>st</a:t>
            </a:r>
            <a:r>
              <a:rPr lang="en-US" dirty="0" smtClean="0">
                <a:solidFill>
                  <a:srgbClr val="FFC000"/>
                </a:solidFill>
              </a:rPr>
              <a:t> settlement in Iceland </a:t>
            </a:r>
            <a:r>
              <a:rPr lang="en-US" dirty="0" smtClean="0"/>
              <a:t>– 800’s</a:t>
            </a:r>
          </a:p>
          <a:p>
            <a:endParaRPr lang="en-US" dirty="0" smtClean="0"/>
          </a:p>
          <a:p>
            <a:r>
              <a:rPr lang="en-US" dirty="0" smtClean="0"/>
              <a:t>Greenland – 900’s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1</a:t>
            </a:r>
            <a:r>
              <a:rPr lang="en-US" baseline="30000" dirty="0" smtClean="0">
                <a:solidFill>
                  <a:srgbClr val="FFC000"/>
                </a:solidFill>
              </a:rPr>
              <a:t>st</a:t>
            </a:r>
            <a:r>
              <a:rPr lang="en-US" dirty="0" smtClean="0">
                <a:solidFill>
                  <a:srgbClr val="FFC000"/>
                </a:solidFill>
              </a:rPr>
              <a:t> Europeans to reach North America – Leif Erikson</a:t>
            </a:r>
          </a:p>
          <a:p>
            <a:pPr lvl="1"/>
            <a:r>
              <a:rPr lang="en-US" dirty="0" smtClean="0"/>
              <a:t>Ruins found in Newfoundland and Canada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010" y="1939348"/>
            <a:ext cx="2451100" cy="3810000"/>
          </a:xfrm>
        </p:spPr>
      </p:pic>
    </p:spTree>
    <p:extLst>
      <p:ext uri="{BB962C8B-B14F-4D97-AF65-F5344CB8AC3E}">
        <p14:creationId xmlns:p14="http://schemas.microsoft.com/office/powerpoint/2010/main" val="10694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61" y="786064"/>
            <a:ext cx="7749296" cy="506401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9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Norway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Sweden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Denmark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All competed for power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48" y="1469618"/>
            <a:ext cx="4936486" cy="4423478"/>
          </a:xfrm>
        </p:spPr>
      </p:pic>
    </p:spTree>
    <p:extLst>
      <p:ext uri="{BB962C8B-B14F-4D97-AF65-F5344CB8AC3E}">
        <p14:creationId xmlns:p14="http://schemas.microsoft.com/office/powerpoint/2010/main" val="361890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Denmark ruled a union of all the Scandinavian territories.</a:t>
            </a:r>
          </a:p>
          <a:p>
            <a:endParaRPr lang="en-US" dirty="0"/>
          </a:p>
          <a:p>
            <a:r>
              <a:rPr lang="en-US" dirty="0" smtClean="0"/>
              <a:t>Sweden left the union with Finland</a:t>
            </a:r>
          </a:p>
          <a:p>
            <a:endParaRPr lang="en-US" dirty="0"/>
          </a:p>
          <a:p>
            <a:r>
              <a:rPr lang="en-US" dirty="0" smtClean="0"/>
              <a:t>Years later Sweden won control of Norway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51150"/>
            <a:ext cx="4257675" cy="2609850"/>
          </a:xfrm>
        </p:spPr>
      </p:pic>
    </p:spTree>
    <p:extLst>
      <p:ext uri="{BB962C8B-B14F-4D97-AF65-F5344CB8AC3E}">
        <p14:creationId xmlns:p14="http://schemas.microsoft.com/office/powerpoint/2010/main" val="160035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1900’s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Scandinavian countries wanted independence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Denmark – Greenland (self governed)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Norway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Sweden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Finland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Iceland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1" y="1146174"/>
            <a:ext cx="5302211" cy="4984081"/>
          </a:xfrm>
        </p:spPr>
      </p:pic>
    </p:spTree>
    <p:extLst>
      <p:ext uri="{BB962C8B-B14F-4D97-AF65-F5344CB8AC3E}">
        <p14:creationId xmlns:p14="http://schemas.microsoft.com/office/powerpoint/2010/main" val="60576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Strong economies</a:t>
            </a:r>
          </a:p>
          <a:p>
            <a:r>
              <a:rPr lang="en-US" dirty="0" smtClean="0"/>
              <a:t>Well educated</a:t>
            </a:r>
          </a:p>
          <a:p>
            <a:r>
              <a:rPr lang="en-US" dirty="0" smtClean="0"/>
              <a:t>Wealthy cities</a:t>
            </a:r>
          </a:p>
          <a:p>
            <a:r>
              <a:rPr lang="en-US" dirty="0" smtClean="0"/>
              <a:t>Highest standards of living</a:t>
            </a:r>
          </a:p>
          <a:p>
            <a:r>
              <a:rPr lang="en-US" dirty="0" smtClean="0"/>
              <a:t>Free health care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Peaceful, stable, and prosperous nations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51" y="1559040"/>
            <a:ext cx="5125282" cy="4498859"/>
          </a:xfrm>
        </p:spPr>
      </p:pic>
    </p:spTree>
    <p:extLst>
      <p:ext uri="{BB962C8B-B14F-4D97-AF65-F5344CB8AC3E}">
        <p14:creationId xmlns:p14="http://schemas.microsoft.com/office/powerpoint/2010/main" val="3309032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</TotalTime>
  <Words>266</Words>
  <Application>Microsoft Office PowerPoint</Application>
  <PresentationFormat>Widescreen</PresentationFormat>
  <Paragraphs>104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14-3</vt:lpstr>
      <vt:lpstr>History</vt:lpstr>
      <vt:lpstr>PowerPoint Presentation</vt:lpstr>
      <vt:lpstr>Viking Explorers</vt:lpstr>
      <vt:lpstr>PowerPoint Presentation</vt:lpstr>
      <vt:lpstr>3 Kingdoms</vt:lpstr>
      <vt:lpstr>PowerPoint Presentation</vt:lpstr>
      <vt:lpstr>PowerPoint Presentation</vt:lpstr>
      <vt:lpstr>Today</vt:lpstr>
      <vt:lpstr>Sweden</vt:lpstr>
      <vt:lpstr>Denmark</vt:lpstr>
      <vt:lpstr>Greenland</vt:lpstr>
      <vt:lpstr>Norway</vt:lpstr>
      <vt:lpstr>Finland</vt:lpstr>
      <vt:lpstr>Iceland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14-3</dc:title>
  <dc:creator>Nick Meyers</dc:creator>
  <cp:lastModifiedBy>Nick Meyers</cp:lastModifiedBy>
  <cp:revision>9</cp:revision>
  <dcterms:created xsi:type="dcterms:W3CDTF">2015-01-06T01:22:51Z</dcterms:created>
  <dcterms:modified xsi:type="dcterms:W3CDTF">2015-01-06T20:39:14Z</dcterms:modified>
</cp:coreProperties>
</file>