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77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67" r:id="rId16"/>
    <p:sldId id="279" r:id="rId17"/>
    <p:sldId id="268" r:id="rId18"/>
    <p:sldId id="269" r:id="rId19"/>
    <p:sldId id="270" r:id="rId20"/>
    <p:sldId id="271" r:id="rId21"/>
    <p:sldId id="275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7A0372-EEBD-4CA6-B343-9E72ADF60EA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FD5301-7033-4E1B-829C-5BBFE51F8EB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Germany and the alpine countries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13-3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007811"/>
            <a:ext cx="4038600" cy="340911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2" y="608076"/>
            <a:ext cx="4038600" cy="22717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29000"/>
            <a:ext cx="3485206" cy="26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5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Reunited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West Germany rebuilt quickly </a:t>
            </a:r>
          </a:p>
          <a:p>
            <a:pPr lvl="1"/>
            <a:r>
              <a:rPr lang="en-US" dirty="0" smtClean="0"/>
              <a:t>US help</a:t>
            </a:r>
          </a:p>
          <a:p>
            <a:pPr lvl="1"/>
            <a:r>
              <a:rPr lang="en-US" dirty="0" smtClean="0"/>
              <a:t>Economy good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East Germany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Poor economy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Little freedoms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2682" y="1371600"/>
            <a:ext cx="3694436" cy="46815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1989 - Movement for democracy in Eastern Europe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Communist governments began collapsing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Wall torn down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038600" cy="26991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61" y="3684922"/>
            <a:ext cx="3810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90% ethnic German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German language</a:t>
            </a:r>
          </a:p>
          <a:p>
            <a:endParaRPr lang="en-US" dirty="0" smtClean="0"/>
          </a:p>
          <a:p>
            <a:r>
              <a:rPr lang="en-US" dirty="0" smtClean="0"/>
              <a:t>Recent migration is creating diversity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German Monk – Martin Luther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Reformation – Protestant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North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Roman Catholic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South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East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Few religious ties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41" y="2286000"/>
            <a:ext cx="4048639" cy="3124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Christmas is a major event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Christmas tree tradition began here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Oktoberfest – Bavaria (SW region)</a:t>
            </a:r>
          </a:p>
          <a:p>
            <a:pPr lvl="1"/>
            <a:r>
              <a:rPr lang="en-US" dirty="0" smtClean="0"/>
              <a:t>Food and drink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70" y="2743200"/>
            <a:ext cx="4381500" cy="1752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49408"/>
            <a:ext cx="4038600" cy="31259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7" y="1974056"/>
            <a:ext cx="3286125" cy="3476625"/>
          </a:xfrm>
        </p:spPr>
      </p:pic>
    </p:spTree>
    <p:extLst>
      <p:ext uri="{BB962C8B-B14F-4D97-AF65-F5344CB8AC3E}">
        <p14:creationId xmlns:p14="http://schemas.microsoft.com/office/powerpoint/2010/main" val="212244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and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Bach and Beethoven</a:t>
            </a:r>
          </a:p>
          <a:p>
            <a:endParaRPr lang="en-US" dirty="0" smtClean="0"/>
          </a:p>
          <a:p>
            <a:r>
              <a:rPr lang="en-US" dirty="0" smtClean="0"/>
              <a:t>Chemistry, engineering, medicine, and physics</a:t>
            </a:r>
            <a:endParaRPr lang="en-US" dirty="0"/>
          </a:p>
        </p:txBody>
      </p:sp>
      <p:pic>
        <p:nvPicPr>
          <p:cNvPr id="1026" name="Picture 2" descr="http://alpinedailyplanet.typepad.com/.a/6a0133f2e9fdbf970b01a3fce65b37970b-p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08478"/>
            <a:ext cx="4038600" cy="26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and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Federal republic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Parliament chooses a chancellor – prime minister</a:t>
            </a:r>
          </a:p>
          <a:p>
            <a:endParaRPr lang="en-US" dirty="0" smtClean="0"/>
          </a:p>
          <a:p>
            <a:r>
              <a:rPr lang="en-US" dirty="0" smtClean="0"/>
              <a:t>President – ceremonial duties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Market economy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Ruhr – industrial district</a:t>
            </a:r>
          </a:p>
          <a:p>
            <a:endParaRPr lang="en-US" dirty="0" smtClean="0"/>
          </a:p>
          <a:p>
            <a:r>
              <a:rPr lang="en-US" dirty="0" smtClean="0"/>
              <a:t>BMW</a:t>
            </a:r>
          </a:p>
          <a:p>
            <a:endParaRPr lang="en-US" dirty="0" smtClean="0"/>
          </a:p>
          <a:p>
            <a:r>
              <a:rPr lang="en-US" dirty="0" smtClean="0"/>
              <a:t>Volkswagen</a:t>
            </a:r>
          </a:p>
          <a:p>
            <a:endParaRPr lang="en-US" dirty="0" smtClean="0"/>
          </a:p>
          <a:p>
            <a:r>
              <a:rPr lang="en-US" dirty="0" smtClean="0"/>
              <a:t>Industry</a:t>
            </a:r>
          </a:p>
          <a:p>
            <a:endParaRPr lang="en-US" dirty="0" smtClean="0"/>
          </a:p>
          <a:p>
            <a:r>
              <a:rPr lang="en-US" dirty="0" smtClean="0"/>
              <a:t>Chemicals</a:t>
            </a:r>
          </a:p>
          <a:p>
            <a:endParaRPr lang="en-US" dirty="0" smtClean="0"/>
          </a:p>
          <a:p>
            <a:r>
              <a:rPr lang="en-US" dirty="0" smtClean="0"/>
              <a:t>Steel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3107"/>
            <a:ext cx="3105150" cy="3333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31364"/>
            <a:ext cx="5105400" cy="24369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Tribes from N. Europe settled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Germania – named after one </a:t>
            </a:r>
            <a:r>
              <a:rPr lang="en-US" dirty="0" smtClean="0">
                <a:solidFill>
                  <a:srgbClr val="FF0000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>tribes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Small </a:t>
            </a:r>
            <a:r>
              <a:rPr lang="en-US" dirty="0" smtClean="0">
                <a:solidFill>
                  <a:srgbClr val="FF0000"/>
                </a:solidFill>
              </a:rPr>
              <a:t>German states ruled by princes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3656"/>
            <a:ext cx="4038600" cy="285742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Berlin – capital</a:t>
            </a:r>
          </a:p>
          <a:p>
            <a:endParaRPr lang="en-US" dirty="0" smtClean="0"/>
          </a:p>
          <a:p>
            <a:r>
              <a:rPr lang="en-US" dirty="0" smtClean="0"/>
              <a:t>Most live in cities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Autobahn – highway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92" y="3355544"/>
            <a:ext cx="4038600" cy="26977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"/>
            <a:ext cx="2857500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Habsburg family – controlled most of area</a:t>
            </a:r>
          </a:p>
          <a:p>
            <a:pPr lvl="1"/>
            <a:r>
              <a:rPr lang="en-US" dirty="0" smtClean="0"/>
              <a:t>Spain, Netherlands, Germany, Italy, Eastern Europe</a:t>
            </a:r>
          </a:p>
          <a:p>
            <a:endParaRPr lang="en-US" dirty="0" smtClean="0"/>
          </a:p>
          <a:p>
            <a:r>
              <a:rPr lang="en-US" dirty="0" smtClean="0"/>
              <a:t>Family was on the losing side of WWI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24" y="2298954"/>
            <a:ext cx="4038600" cy="282702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German language</a:t>
            </a:r>
          </a:p>
          <a:p>
            <a:endParaRPr lang="en-US" dirty="0" smtClean="0"/>
          </a:p>
          <a:p>
            <a:r>
              <a:rPr lang="en-US" dirty="0" smtClean="0"/>
              <a:t>Federal republic</a:t>
            </a:r>
          </a:p>
          <a:p>
            <a:endParaRPr lang="en-US" dirty="0" smtClean="0"/>
          </a:p>
          <a:p>
            <a:r>
              <a:rPr lang="en-US" dirty="0" smtClean="0"/>
              <a:t>Roman Catholic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Vienna – capital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Good economy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½ country works in banking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2209800"/>
            <a:ext cx="4605867" cy="2590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Switzerland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Bern - capital</a:t>
            </a:r>
          </a:p>
          <a:p>
            <a:endParaRPr lang="en-US" dirty="0" smtClean="0"/>
          </a:p>
          <a:p>
            <a:r>
              <a:rPr lang="en-US" dirty="0" smtClean="0"/>
              <a:t>Federal republic</a:t>
            </a:r>
          </a:p>
          <a:p>
            <a:endParaRPr lang="en-US" dirty="0" smtClean="0"/>
          </a:p>
          <a:p>
            <a:r>
              <a:rPr lang="en-US" dirty="0" smtClean="0"/>
              <a:t>German and French language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Cantons – 26 districts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81" y="2212848"/>
            <a:ext cx="3822192" cy="299923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Switzerland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men serve in military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Neutral – has not joined EU or NATO</a:t>
            </a:r>
          </a:p>
          <a:p>
            <a:endParaRPr lang="en-US" dirty="0" smtClean="0"/>
          </a:p>
          <a:p>
            <a:r>
              <a:rPr lang="en-US" dirty="0" smtClean="0"/>
              <a:t>High standard of living</a:t>
            </a:r>
          </a:p>
          <a:p>
            <a:endParaRPr lang="en-US" dirty="0" smtClean="0"/>
          </a:p>
          <a:p>
            <a:r>
              <a:rPr lang="en-US" dirty="0" smtClean="0"/>
              <a:t>Banking, watches, chocolate, cheese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3810000" cy="2133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95" y="3397161"/>
            <a:ext cx="3432810" cy="3149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1892"/>
            <a:ext cx="7543800" cy="52914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States became part of the Holy Roman Empire</a:t>
            </a:r>
          </a:p>
          <a:p>
            <a:pPr lvl="1"/>
            <a:r>
              <a:rPr lang="en-US" dirty="0" smtClean="0"/>
              <a:t>Supported by Roman Catholic Church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Prussia – strongest state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Wanted a united nation</a:t>
            </a:r>
          </a:p>
          <a:p>
            <a:pPr lvl="1"/>
            <a:r>
              <a:rPr lang="en-US" dirty="0" smtClean="0"/>
              <a:t>Industrial and military power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34" y="2177648"/>
            <a:ext cx="4038600" cy="30696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1914-1918 WWI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Economy was bad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Adolf Hitler and Nazi Party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Looked to restore the countries strength again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32" y="2057400"/>
            <a:ext cx="4527197" cy="3124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1939 – Germany attacked Poland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Conquered much of Europe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Holocaust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Killed European Jews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Lost </a:t>
            </a:r>
            <a:r>
              <a:rPr lang="en-US" dirty="0" smtClean="0">
                <a:solidFill>
                  <a:srgbClr val="FF0000"/>
                </a:solidFill>
              </a:rPr>
              <a:t>the war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22" y="1981200"/>
            <a:ext cx="4153257" cy="3429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2" y="577780"/>
            <a:ext cx="4038600" cy="258722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77780"/>
            <a:ext cx="4038600" cy="268970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16667"/>
            <a:ext cx="3689350" cy="2512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2" y="3616667"/>
            <a:ext cx="3693932" cy="23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West Germany</a:t>
            </a:r>
          </a:p>
          <a:p>
            <a:pPr lvl="1"/>
            <a:r>
              <a:rPr lang="en-US" dirty="0" smtClean="0"/>
              <a:t>British, French, and US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East Germany</a:t>
            </a:r>
          </a:p>
          <a:p>
            <a:pPr lvl="1"/>
            <a:r>
              <a:rPr lang="en-US" dirty="0" smtClean="0"/>
              <a:t>Soviet Union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Over time two countries merged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79" y="1981200"/>
            <a:ext cx="4453988" cy="3124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Berlin – Communist East Germany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West Germany kept control of the west side of the city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1961 – Communist leaders build Berlin Wall</a:t>
            </a:r>
          </a:p>
          <a:p>
            <a:pPr lvl="1"/>
            <a:r>
              <a:rPr lang="en-US" dirty="0" smtClean="0"/>
              <a:t>Keep East German’s from fleeing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890732" cy="3124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</TotalTime>
  <Words>356</Words>
  <Application>Microsoft Office PowerPoint</Application>
  <PresentationFormat>On-screen Show (4:3)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Georgia</vt:lpstr>
      <vt:lpstr>Wingdings</vt:lpstr>
      <vt:lpstr>Wingdings 2</vt:lpstr>
      <vt:lpstr>Civic</vt:lpstr>
      <vt:lpstr>13-3</vt:lpstr>
      <vt:lpstr>History</vt:lpstr>
      <vt:lpstr>PowerPoint Presentation</vt:lpstr>
      <vt:lpstr>PowerPoint Presentation</vt:lpstr>
      <vt:lpstr>War and Division</vt:lpstr>
      <vt:lpstr>WWII</vt:lpstr>
      <vt:lpstr>PowerPoint Presentation</vt:lpstr>
      <vt:lpstr>After the War</vt:lpstr>
      <vt:lpstr>Berlin Wall</vt:lpstr>
      <vt:lpstr>PowerPoint Presentation</vt:lpstr>
      <vt:lpstr>Reunited Germany</vt:lpstr>
      <vt:lpstr>PowerPoint Presentation</vt:lpstr>
      <vt:lpstr>People</vt:lpstr>
      <vt:lpstr>Religion</vt:lpstr>
      <vt:lpstr>Customs</vt:lpstr>
      <vt:lpstr>PowerPoint Presentation</vt:lpstr>
      <vt:lpstr>Arts and Sciences</vt:lpstr>
      <vt:lpstr>Government and Economy</vt:lpstr>
      <vt:lpstr>PowerPoint Presentation</vt:lpstr>
      <vt:lpstr>Cities</vt:lpstr>
      <vt:lpstr>Austria</vt:lpstr>
      <vt:lpstr>Austria</vt:lpstr>
      <vt:lpstr>Switzerland</vt:lpstr>
      <vt:lpstr>Switzerland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13-3</dc:title>
  <dc:creator>Beth Meyers</dc:creator>
  <cp:lastModifiedBy>Nick Meyers</cp:lastModifiedBy>
  <cp:revision>10</cp:revision>
  <dcterms:created xsi:type="dcterms:W3CDTF">2014-12-09T01:24:41Z</dcterms:created>
  <dcterms:modified xsi:type="dcterms:W3CDTF">2014-12-09T13:19:03Z</dcterms:modified>
</cp:coreProperties>
</file>