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73" r:id="rId10"/>
    <p:sldId id="261" r:id="rId11"/>
    <p:sldId id="262" r:id="rId12"/>
    <p:sldId id="263" r:id="rId13"/>
    <p:sldId id="264" r:id="rId14"/>
    <p:sldId id="27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B893E7-AD65-4DCD-B99B-B07354967212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66D5ED-37D3-44C3-BA43-CE80FF675D6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</a:p>
          <a:p>
            <a:r>
              <a:rPr lang="en-US" dirty="0" smtClean="0"/>
              <a:t>West-central Europe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13-1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Uplands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Center of fan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Rounded hills, plateaus, valleys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Coalfields</a:t>
            </a:r>
          </a:p>
          <a:p>
            <a:endParaRPr lang="en-US" dirty="0" smtClean="0"/>
          </a:p>
          <a:p>
            <a:r>
              <a:rPr lang="en-US" dirty="0" smtClean="0"/>
              <a:t>Rocky</a:t>
            </a:r>
          </a:p>
          <a:p>
            <a:pPr lvl="1"/>
            <a:r>
              <a:rPr lang="en-US" dirty="0" smtClean="0"/>
              <a:t>Little farming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038600" cy="356899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Massif Central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Plateau region and Jura Mountains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French-Swiss border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58" y="1782191"/>
            <a:ext cx="4038600" cy="386054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Uplands cover 2/3 of country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Black Forest – dense forests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67000"/>
            <a:ext cx="4835366" cy="2057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Alpine Mountains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Inner part of fan</a:t>
            </a:r>
          </a:p>
          <a:p>
            <a:endParaRPr lang="en-US" dirty="0" smtClean="0"/>
          </a:p>
          <a:p>
            <a:r>
              <a:rPr lang="en-US" dirty="0" smtClean="0"/>
              <a:t>Alps and Pyrenees </a:t>
            </a:r>
            <a:r>
              <a:rPr lang="en-US" dirty="0" err="1" smtClean="0"/>
              <a:t>Mts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Mont Blanc – highest peak in France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927966"/>
            <a:ext cx="4038600" cy="35689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8076"/>
            <a:ext cx="7012432" cy="52593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32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North – North Sea and English Channel</a:t>
            </a:r>
          </a:p>
          <a:p>
            <a:endParaRPr lang="en-US" dirty="0" smtClean="0"/>
          </a:p>
          <a:p>
            <a:r>
              <a:rPr lang="en-US" dirty="0" smtClean="0"/>
              <a:t>West – Bay of Biscay and Atlantic Ocean</a:t>
            </a:r>
          </a:p>
          <a:p>
            <a:endParaRPr lang="en-US" dirty="0" smtClean="0"/>
          </a:p>
          <a:p>
            <a:r>
              <a:rPr lang="en-US" dirty="0" smtClean="0"/>
              <a:t>South – Mediterranean Sea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41" y="1927966"/>
            <a:ext cx="4038600" cy="356899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Danube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Rhine</a:t>
            </a:r>
          </a:p>
          <a:p>
            <a:endParaRPr lang="en-US" dirty="0" smtClean="0"/>
          </a:p>
          <a:p>
            <a:r>
              <a:rPr lang="en-US" dirty="0" smtClean="0"/>
              <a:t>Used to transport goods and people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Navigable river – a river that is deep and wide enough for ships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87552"/>
            <a:ext cx="3608088" cy="26030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10745"/>
            <a:ext cx="3676650" cy="20425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Warm ocean current – makes much of the area pleasant</a:t>
            </a:r>
          </a:p>
          <a:p>
            <a:endParaRPr lang="en-US" dirty="0" smtClean="0"/>
          </a:p>
          <a:p>
            <a:r>
              <a:rPr lang="en-US" dirty="0" smtClean="0"/>
              <a:t>Mild summers</a:t>
            </a:r>
          </a:p>
          <a:p>
            <a:r>
              <a:rPr lang="en-US" dirty="0" smtClean="0"/>
              <a:t>Cold winters</a:t>
            </a:r>
          </a:p>
          <a:p>
            <a:r>
              <a:rPr lang="en-US" dirty="0" smtClean="0"/>
              <a:t>Frequent storms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693164"/>
            <a:ext cx="4038600" cy="4038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 elevations – colder and wetter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Southern France – Mediterranean climate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France – coal and iron</a:t>
            </a:r>
          </a:p>
          <a:p>
            <a:endParaRPr lang="en-US" dirty="0" smtClean="0"/>
          </a:p>
          <a:p>
            <a:r>
              <a:rPr lang="en-US" dirty="0" smtClean="0"/>
              <a:t>Germany – coal</a:t>
            </a:r>
          </a:p>
          <a:p>
            <a:endParaRPr lang="en-US" dirty="0" smtClean="0"/>
          </a:p>
          <a:p>
            <a:r>
              <a:rPr lang="en-US" dirty="0" smtClean="0"/>
              <a:t>Netherland – natural gas</a:t>
            </a:r>
          </a:p>
          <a:p>
            <a:endParaRPr lang="en-US" dirty="0" smtClean="0"/>
          </a:p>
          <a:p>
            <a:r>
              <a:rPr lang="en-US" dirty="0" smtClean="0"/>
              <a:t>Many countries import fuels</a:t>
            </a:r>
          </a:p>
          <a:p>
            <a:endParaRPr lang="en-US" dirty="0" smtClean="0"/>
          </a:p>
          <a:p>
            <a:r>
              <a:rPr lang="en-US" dirty="0" smtClean="0"/>
              <a:t>Tourism is important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8182"/>
            <a:ext cx="4038600" cy="29885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Field of Tulips</a:t>
            </a:r>
          </a:p>
          <a:p>
            <a:r>
              <a:rPr lang="en-US" dirty="0" smtClean="0"/>
              <a:t>Sunny beaches</a:t>
            </a:r>
          </a:p>
          <a:p>
            <a:r>
              <a:rPr lang="en-US" dirty="0" smtClean="0"/>
              <a:t>Icy mountains</a:t>
            </a:r>
          </a:p>
          <a:p>
            <a:r>
              <a:rPr lang="en-US" dirty="0" smtClean="0"/>
              <a:t>Plains</a:t>
            </a:r>
          </a:p>
          <a:p>
            <a:r>
              <a:rPr lang="en-US" dirty="0" smtClean="0"/>
              <a:t>Uplands</a:t>
            </a:r>
          </a:p>
          <a:p>
            <a:r>
              <a:rPr lang="en-US" dirty="0" smtClean="0"/>
              <a:t>Mountains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752600"/>
            <a:ext cx="4957065" cy="3886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934200" cy="513130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629400" cy="48262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2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8796"/>
            <a:ext cx="7732742" cy="53548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Area looks like an open fan with Italy as the handle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Northern European Plain – broad coastal plain</a:t>
            </a:r>
          </a:p>
          <a:p>
            <a:pPr lvl="1"/>
            <a:r>
              <a:rPr lang="en-US" dirty="0" smtClean="0"/>
              <a:t>Atlantic Coast to Eastern Europe</a:t>
            </a:r>
          </a:p>
          <a:p>
            <a:pPr lvl="1"/>
            <a:r>
              <a:rPr lang="en-US" dirty="0" smtClean="0"/>
              <a:t>Outer edge of fan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12" y="2218182"/>
            <a:ext cx="4038600" cy="29885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 than 500ft above sea level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Netherlands – below sea level</a:t>
            </a:r>
          </a:p>
          <a:p>
            <a:pPr lvl="1"/>
            <a:r>
              <a:rPr lang="en-US" dirty="0" smtClean="0"/>
              <a:t>Build sea walls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Brittany – northwest France</a:t>
            </a:r>
          </a:p>
          <a:p>
            <a:pPr lvl="1"/>
            <a:r>
              <a:rPr lang="en-US" dirty="0" smtClean="0"/>
              <a:t>Plateau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927966"/>
            <a:ext cx="4038600" cy="35689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279648" cy="46817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Best </a:t>
            </a:r>
            <a:r>
              <a:rPr lang="en-US" dirty="0" smtClean="0"/>
              <a:t>farmland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Regions largest cities</a:t>
            </a:r>
          </a:p>
          <a:p>
            <a:endParaRPr lang="en-US" dirty="0" smtClean="0"/>
          </a:p>
          <a:p>
            <a:r>
              <a:rPr lang="en-US" dirty="0" smtClean="0"/>
              <a:t>Many people live here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505935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608076"/>
            <a:ext cx="7851648" cy="53254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0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217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Georgia</vt:lpstr>
      <vt:lpstr>Wingdings</vt:lpstr>
      <vt:lpstr>Wingdings 2</vt:lpstr>
      <vt:lpstr>Civic</vt:lpstr>
      <vt:lpstr>13-1</vt:lpstr>
      <vt:lpstr>Physical Features</vt:lpstr>
      <vt:lpstr>PowerPoint Presentation</vt:lpstr>
      <vt:lpstr>PowerPoint Presentation</vt:lpstr>
      <vt:lpstr>PowerPoint Presentation</vt:lpstr>
      <vt:lpstr>Plains</vt:lpstr>
      <vt:lpstr>PowerPoint Presentation</vt:lpstr>
      <vt:lpstr>PowerPoint Presentation</vt:lpstr>
      <vt:lpstr>PowerPoint Presentation</vt:lpstr>
      <vt:lpstr>Central Uplands</vt:lpstr>
      <vt:lpstr>Massif Central</vt:lpstr>
      <vt:lpstr>Germany</vt:lpstr>
      <vt:lpstr>Alpine Mountains</vt:lpstr>
      <vt:lpstr>PowerPoint Presentation</vt:lpstr>
      <vt:lpstr>Water</vt:lpstr>
      <vt:lpstr>Rivers</vt:lpstr>
      <vt:lpstr>Climate</vt:lpstr>
      <vt:lpstr>PowerPoint Presentation</vt:lpstr>
      <vt:lpstr>Natural Resources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13-1</dc:title>
  <dc:creator>Beth Meyers</dc:creator>
  <cp:lastModifiedBy>Nick Meyers</cp:lastModifiedBy>
  <cp:revision>6</cp:revision>
  <dcterms:created xsi:type="dcterms:W3CDTF">2014-12-01T00:14:42Z</dcterms:created>
  <dcterms:modified xsi:type="dcterms:W3CDTF">2014-12-01T13:14:35Z</dcterms:modified>
</cp:coreProperties>
</file>