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6145B9-E74B-4BC2-8244-4C4AF05300B7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C72B17-4103-48F6-B68C-A0082528C50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12-4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Spain and Portugal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Relied on gold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Slow in developing manufacturing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79" y="2276022"/>
            <a:ext cx="4038600" cy="287288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Spain is still ruled by a king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King shares power with elected parliament and prime minister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76400"/>
            <a:ext cx="3241964" cy="3962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Madrid – capital (Spain)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Barcelona – industry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lonelyplanet.com/maps/europe/spain/map_of_sp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19" y="2195822"/>
            <a:ext cx="4038600" cy="30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Portugal has elected officials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Lisbon – industry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Harvest cork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23" y="1371600"/>
            <a:ext cx="3511153" cy="46815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every 9 years – doesn’t hurt tree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2048161"/>
            <a:ext cx="3048000" cy="33284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438400"/>
            <a:ext cx="3466719" cy="2600039"/>
          </a:xfrm>
        </p:spPr>
      </p:pic>
    </p:spTree>
    <p:extLst>
      <p:ext uri="{BB962C8B-B14F-4D97-AF65-F5344CB8AC3E}">
        <p14:creationId xmlns:p14="http://schemas.microsoft.com/office/powerpoint/2010/main" val="213595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Iberian Peninsula – Iberia</a:t>
            </a:r>
          </a:p>
          <a:p>
            <a:endParaRPr lang="en-US" dirty="0" smtClean="0"/>
          </a:p>
          <a:p>
            <a:r>
              <a:rPr lang="en-US" dirty="0" smtClean="0"/>
              <a:t>Western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Empires in control: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Phoenicians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Greeks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Roman Empire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038600" cy="30875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6910"/>
            <a:ext cx="6934200" cy="4698831"/>
          </a:xfrm>
        </p:spPr>
      </p:pic>
    </p:spTree>
    <p:extLst>
      <p:ext uri="{BB962C8B-B14F-4D97-AF65-F5344CB8AC3E}">
        <p14:creationId xmlns:p14="http://schemas.microsoft.com/office/powerpoint/2010/main" val="42018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Roman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Moors – Muslims from North Africa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1450181"/>
            <a:ext cx="3343275" cy="4524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0" y="3581400"/>
            <a:ext cx="3963997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Muslims Driven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Christian kingdoms of Spain and Portugal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1828800"/>
            <a:ext cx="2832049" cy="3886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Spanish and Portuguese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Basque people of Pyrenees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Own language</a:t>
            </a:r>
          </a:p>
          <a:p>
            <a:endParaRPr lang="en-US" dirty="0" smtClean="0"/>
          </a:p>
          <a:p>
            <a:r>
              <a:rPr lang="en-US" dirty="0" smtClean="0"/>
              <a:t>Want their own independent country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1661319"/>
            <a:ext cx="3683000" cy="4102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Roman Catholic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Fiestas – festivals in honor of patron saints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09800"/>
            <a:ext cx="4038600" cy="28654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Portuguese – sad folk songs (</a:t>
            </a:r>
            <a:r>
              <a:rPr lang="en-US" dirty="0" err="1" smtClean="0"/>
              <a:t>fados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Spanish – song and dance (flamenco)</a:t>
            </a:r>
          </a:p>
          <a:p>
            <a:endParaRPr lang="en-US" dirty="0" smtClean="0"/>
          </a:p>
          <a:p>
            <a:r>
              <a:rPr lang="en-US" dirty="0" smtClean="0"/>
              <a:t>Architecture – Muslim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121152" cy="23408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52" y="4114800"/>
            <a:ext cx="28575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Both economies are struggling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Once Europe’s richest countries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Gold and silver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97989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349</TotalTime>
  <Words>151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Georgia</vt:lpstr>
      <vt:lpstr>Wingdings</vt:lpstr>
      <vt:lpstr>Wingdings 2</vt:lpstr>
      <vt:lpstr>Civic</vt:lpstr>
      <vt:lpstr>Spain and Portugal</vt:lpstr>
      <vt:lpstr>History</vt:lpstr>
      <vt:lpstr>PowerPoint Presentation</vt:lpstr>
      <vt:lpstr>Fall of Roman Empire</vt:lpstr>
      <vt:lpstr>Muslims Driven Out</vt:lpstr>
      <vt:lpstr>Language</vt:lpstr>
      <vt:lpstr>Religion</vt:lpstr>
      <vt:lpstr>Music and Art</vt:lpstr>
      <vt:lpstr>Economy</vt:lpstr>
      <vt:lpstr>Spain</vt:lpstr>
      <vt:lpstr>Parliamentary Monarchy</vt:lpstr>
      <vt:lpstr>PowerPoint Presentation</vt:lpstr>
      <vt:lpstr>Republic</vt:lpstr>
      <vt:lpstr>About every 9 years – doesn’t hurt tree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 and Portugal</dc:title>
  <dc:creator>Beth Meyers</dc:creator>
  <cp:lastModifiedBy>Nick Meyers</cp:lastModifiedBy>
  <cp:revision>6</cp:revision>
  <dcterms:created xsi:type="dcterms:W3CDTF">2014-11-19T01:33:48Z</dcterms:created>
  <dcterms:modified xsi:type="dcterms:W3CDTF">2014-11-19T18:27:10Z</dcterms:modified>
</cp:coreProperties>
</file>