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5B3939-BED6-49DB-866F-3F22610195E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3E3600-75B1-4D4B-95D2-C8EF9B75C7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9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3/5 live in cities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Athens – capital</a:t>
            </a:r>
          </a:p>
          <a:p>
            <a:pPr lvl="1"/>
            <a:r>
              <a:rPr lang="en-US" dirty="0" smtClean="0"/>
              <a:t>Largest</a:t>
            </a:r>
          </a:p>
          <a:p>
            <a:pPr lvl="1"/>
            <a:r>
              <a:rPr lang="en-US" dirty="0" smtClean="0"/>
              <a:t>Modern Skyscrapers</a:t>
            </a:r>
          </a:p>
          <a:p>
            <a:pPr lvl="1"/>
            <a:r>
              <a:rPr lang="en-US" dirty="0" smtClean="0"/>
              <a:t>Ancient ruins</a:t>
            </a:r>
          </a:p>
          <a:p>
            <a:endParaRPr lang="en-US" dirty="0"/>
          </a:p>
          <a:p>
            <a:r>
              <a:rPr lang="en-US" dirty="0" smtClean="0"/>
              <a:t>Pollution is damaging the ruins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752600"/>
            <a:ext cx="4442601" cy="3948978"/>
          </a:xfrm>
        </p:spPr>
      </p:pic>
    </p:spTree>
    <p:extLst>
      <p:ext uri="{BB962C8B-B14F-4D97-AF65-F5344CB8AC3E}">
        <p14:creationId xmlns:p14="http://schemas.microsoft.com/office/powerpoint/2010/main" xmlns="" val="260927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84" y="1853249"/>
            <a:ext cx="3843745" cy="34166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934" y="2025386"/>
            <a:ext cx="2633472" cy="3072384"/>
          </a:xfrm>
        </p:spPr>
      </p:pic>
    </p:spTree>
    <p:extLst>
      <p:ext uri="{BB962C8B-B14F-4D97-AF65-F5344CB8AC3E}">
        <p14:creationId xmlns:p14="http://schemas.microsoft.com/office/powerpoint/2010/main" xmlns="" val="132675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Mountain villages</a:t>
            </a:r>
          </a:p>
          <a:p>
            <a:endParaRPr lang="en-US" dirty="0"/>
          </a:p>
          <a:p>
            <a:r>
              <a:rPr lang="en-US" dirty="0" smtClean="0"/>
              <a:t>Grow crops</a:t>
            </a:r>
          </a:p>
          <a:p>
            <a:endParaRPr lang="en-US" dirty="0"/>
          </a:p>
          <a:p>
            <a:r>
              <a:rPr lang="en-US" dirty="0" smtClean="0"/>
              <a:t>Raise sheep or goats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524000"/>
            <a:ext cx="4329562" cy="4329562"/>
          </a:xfrm>
        </p:spPr>
      </p:pic>
    </p:spTree>
    <p:extLst>
      <p:ext uri="{BB962C8B-B14F-4D97-AF65-F5344CB8AC3E}">
        <p14:creationId xmlns:p14="http://schemas.microsoft.com/office/powerpoint/2010/main" xmlns="" val="360166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Large governmental debt</a:t>
            </a:r>
          </a:p>
          <a:p>
            <a:endParaRPr lang="en-US" dirty="0"/>
          </a:p>
          <a:p>
            <a:r>
              <a:rPr lang="en-US" dirty="0" smtClean="0"/>
              <a:t>1/5 of land can be farmed</a:t>
            </a:r>
          </a:p>
          <a:p>
            <a:endParaRPr lang="en-US" dirty="0"/>
          </a:p>
          <a:p>
            <a:r>
              <a:rPr lang="en-US" dirty="0" smtClean="0"/>
              <a:t>Few mineral resources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1200"/>
            <a:ext cx="4245690" cy="3533509"/>
          </a:xfrm>
        </p:spPr>
      </p:pic>
    </p:spTree>
    <p:extLst>
      <p:ext uri="{BB962C8B-B14F-4D97-AF65-F5344CB8AC3E}">
        <p14:creationId xmlns:p14="http://schemas.microsoft.com/office/powerpoint/2010/main" xmlns="" val="144344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Shipping – one of the largest fleets in world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Cargo from all around Europe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Tourism</a:t>
            </a:r>
          </a:p>
          <a:p>
            <a:pPr lvl="1"/>
            <a:r>
              <a:rPr lang="en-US" dirty="0" smtClean="0"/>
              <a:t>Great climate</a:t>
            </a:r>
          </a:p>
          <a:p>
            <a:pPr lvl="1"/>
            <a:r>
              <a:rPr lang="en-US" dirty="0" smtClean="0"/>
              <a:t>Ancient ruins</a:t>
            </a:r>
          </a:p>
          <a:p>
            <a:pPr lvl="1"/>
            <a:r>
              <a:rPr lang="en-US" dirty="0" smtClean="0"/>
              <a:t>Many islands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974" y="1258166"/>
            <a:ext cx="2381250" cy="2387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700" y="3956670"/>
            <a:ext cx="2782424" cy="22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37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Ancient Greece – one of the oldest civilizations</a:t>
            </a:r>
          </a:p>
          <a:p>
            <a:endParaRPr lang="en-US" dirty="0" smtClean="0"/>
          </a:p>
          <a:p>
            <a:r>
              <a:rPr lang="en-US" dirty="0" smtClean="0"/>
              <a:t>Theater, Philosophy, and Democracy</a:t>
            </a:r>
          </a:p>
          <a:p>
            <a:endParaRPr lang="en-US" dirty="0"/>
          </a:p>
          <a:p>
            <a:r>
              <a:rPr lang="en-US" dirty="0" smtClean="0"/>
              <a:t>Lifelike art and statues</a:t>
            </a:r>
          </a:p>
          <a:p>
            <a:endParaRPr lang="en-US" dirty="0"/>
          </a:p>
          <a:p>
            <a:r>
              <a:rPr lang="en-US" dirty="0" smtClean="0"/>
              <a:t>Temples of marble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286000"/>
            <a:ext cx="4234604" cy="3175952"/>
          </a:xfrm>
        </p:spPr>
      </p:pic>
    </p:spTree>
    <p:extLst>
      <p:ext uri="{BB962C8B-B14F-4D97-AF65-F5344CB8AC3E}">
        <p14:creationId xmlns:p14="http://schemas.microsoft.com/office/powerpoint/2010/main" xmlns="" val="41948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and the 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352800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Greece became part of Alexander the Great’s Empire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Greece later was under the Roman Empire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676400"/>
            <a:ext cx="4880924" cy="3611448"/>
          </a:xfrm>
        </p:spPr>
      </p:pic>
    </p:spTree>
    <p:extLst>
      <p:ext uri="{BB962C8B-B14F-4D97-AF65-F5344CB8AC3E}">
        <p14:creationId xmlns:p14="http://schemas.microsoft.com/office/powerpoint/2010/main" xmlns="" val="105602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628" y="747576"/>
            <a:ext cx="5492786" cy="53756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15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10000" cy="4572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Roman </a:t>
            </a:r>
            <a:r>
              <a:rPr lang="en-US" dirty="0">
                <a:solidFill>
                  <a:srgbClr val="FFC000"/>
                </a:solidFill>
              </a:rPr>
              <a:t>empire divided into 2 parts - Byzantine Empire</a:t>
            </a:r>
          </a:p>
          <a:p>
            <a:pPr lvl="1"/>
            <a:r>
              <a:rPr lang="en-US" dirty="0"/>
              <a:t>Christianity and Greek language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Ottoman Turks – Central Asia</a:t>
            </a:r>
          </a:p>
          <a:p>
            <a:pPr lvl="1"/>
            <a:r>
              <a:rPr lang="en-US" dirty="0"/>
              <a:t>Muslims and Christians</a:t>
            </a:r>
          </a:p>
          <a:p>
            <a:pPr lvl="1"/>
            <a:r>
              <a:rPr lang="en-US" dirty="0"/>
              <a:t>Spoke Greek and Turkish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219" y="3317217"/>
            <a:ext cx="2986907" cy="30701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438" y="452718"/>
            <a:ext cx="3969327" cy="24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41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1800’s - Greeks rebelled against the Turks and drove them out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Became a monarchy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Later – Military dictatorship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Now - Democracy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286000"/>
            <a:ext cx="3296841" cy="2929792"/>
          </a:xfrm>
        </p:spPr>
      </p:pic>
    </p:spTree>
    <p:extLst>
      <p:ext uri="{BB962C8B-B14F-4D97-AF65-F5344CB8AC3E}">
        <p14:creationId xmlns:p14="http://schemas.microsoft.com/office/powerpoint/2010/main" xmlns="" val="38877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100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One of the oldest language spoken in Europe</a:t>
            </a:r>
          </a:p>
          <a:p>
            <a:endParaRPr lang="en-US" dirty="0" smtClean="0"/>
          </a:p>
          <a:p>
            <a:r>
              <a:rPr lang="en-US" dirty="0" smtClean="0"/>
              <a:t>A form of same language ancestors spoke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414" y="1762271"/>
            <a:ext cx="3585460" cy="3994411"/>
          </a:xfrm>
        </p:spPr>
      </p:pic>
    </p:spTree>
    <p:extLst>
      <p:ext uri="{BB962C8B-B14F-4D97-AF65-F5344CB8AC3E}">
        <p14:creationId xmlns:p14="http://schemas.microsoft.com/office/powerpoint/2010/main" xmlns="" val="356925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Orthodox Church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Branch of Christianity </a:t>
            </a:r>
          </a:p>
          <a:p>
            <a:pPr lvl="1"/>
            <a:r>
              <a:rPr lang="en-US" dirty="0" smtClean="0"/>
              <a:t>Byzantine Empire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828" y="1638890"/>
            <a:ext cx="4402940" cy="3920247"/>
          </a:xfrm>
        </p:spPr>
      </p:pic>
    </p:spTree>
    <p:extLst>
      <p:ext uri="{BB962C8B-B14F-4D97-AF65-F5344CB8AC3E}">
        <p14:creationId xmlns:p14="http://schemas.microsoft.com/office/powerpoint/2010/main" xmlns="" val="375565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Local ingredients:</a:t>
            </a:r>
          </a:p>
          <a:p>
            <a:pPr lvl="1"/>
            <a:r>
              <a:rPr lang="en-US" dirty="0" smtClean="0"/>
              <a:t>Lamb</a:t>
            </a:r>
          </a:p>
          <a:p>
            <a:pPr lvl="1"/>
            <a:r>
              <a:rPr lang="en-US" dirty="0" smtClean="0"/>
              <a:t>Olives</a:t>
            </a:r>
          </a:p>
          <a:p>
            <a:endParaRPr lang="en-US" dirty="0"/>
          </a:p>
          <a:p>
            <a:r>
              <a:rPr lang="en-US" dirty="0" smtClean="0"/>
              <a:t>Turks:</a:t>
            </a:r>
          </a:p>
          <a:p>
            <a:pPr lvl="1"/>
            <a:r>
              <a:rPr lang="en-US" dirty="0" smtClean="0"/>
              <a:t>Yogurt</a:t>
            </a:r>
          </a:p>
          <a:p>
            <a:pPr lvl="1"/>
            <a:r>
              <a:rPr lang="en-US" dirty="0" smtClean="0"/>
              <a:t>Honey</a:t>
            </a:r>
          </a:p>
          <a:p>
            <a:endParaRPr lang="en-US" dirty="0"/>
          </a:p>
          <a:p>
            <a:r>
              <a:rPr lang="en-US" dirty="0" smtClean="0"/>
              <a:t>Italians:</a:t>
            </a:r>
          </a:p>
          <a:p>
            <a:pPr lvl="1"/>
            <a:r>
              <a:rPr lang="en-US" dirty="0" smtClean="0"/>
              <a:t>Pasta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738" y="2361911"/>
            <a:ext cx="3643638" cy="3238789"/>
          </a:xfrm>
        </p:spPr>
      </p:pic>
    </p:spTree>
    <p:extLst>
      <p:ext uri="{BB962C8B-B14F-4D97-AF65-F5344CB8AC3E}">
        <p14:creationId xmlns:p14="http://schemas.microsoft.com/office/powerpoint/2010/main" xmlns="" val="106044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193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12-2</vt:lpstr>
      <vt:lpstr>History</vt:lpstr>
      <vt:lpstr>Romans and the Turks</vt:lpstr>
      <vt:lpstr>Slide 4</vt:lpstr>
      <vt:lpstr>Slide 5</vt:lpstr>
      <vt:lpstr>Independent Greece</vt:lpstr>
      <vt:lpstr>Language</vt:lpstr>
      <vt:lpstr>Religion</vt:lpstr>
      <vt:lpstr>Customs</vt:lpstr>
      <vt:lpstr>Urban Areas</vt:lpstr>
      <vt:lpstr>Slide 11</vt:lpstr>
      <vt:lpstr>Rural Areas</vt:lpstr>
      <vt:lpstr>Economy</vt:lpstr>
      <vt:lpstr>Slide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12-2</dc:title>
  <dc:creator>Beth Meyers</dc:creator>
  <cp:lastModifiedBy>Beth Meyers</cp:lastModifiedBy>
  <cp:revision>1</cp:revision>
  <dcterms:created xsi:type="dcterms:W3CDTF">2014-11-19T01:57:14Z</dcterms:created>
  <dcterms:modified xsi:type="dcterms:W3CDTF">2014-11-19T02:00:54Z</dcterms:modified>
</cp:coreProperties>
</file>