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1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5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1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126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27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9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34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77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4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0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3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25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9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3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8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17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branches of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1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science of making maps</a:t>
            </a:r>
          </a:p>
          <a:p>
            <a:endParaRPr lang="en-US" dirty="0"/>
          </a:p>
          <a:p>
            <a:r>
              <a:rPr lang="en-US" dirty="0" smtClean="0"/>
              <a:t>Past:</a:t>
            </a:r>
          </a:p>
          <a:p>
            <a:r>
              <a:rPr lang="en-US" dirty="0" smtClean="0"/>
              <a:t>Drawn by hand</a:t>
            </a:r>
          </a:p>
          <a:p>
            <a:endParaRPr lang="en-US" dirty="0"/>
          </a:p>
          <a:p>
            <a:r>
              <a:rPr lang="en-US" dirty="0" smtClean="0"/>
              <a:t>Now:</a:t>
            </a:r>
          </a:p>
          <a:p>
            <a:r>
              <a:rPr lang="en-US" dirty="0" smtClean="0"/>
              <a:t>Computers / </a:t>
            </a:r>
            <a:r>
              <a:rPr lang="en-US" dirty="0" err="1" smtClean="0"/>
              <a:t>Satelites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Study of water</a:t>
            </a:r>
          </a:p>
          <a:p>
            <a:endParaRPr lang="en-US" dirty="0"/>
          </a:p>
          <a:p>
            <a:r>
              <a:rPr lang="en-US" dirty="0" smtClean="0"/>
              <a:t>Rivers</a:t>
            </a:r>
          </a:p>
          <a:p>
            <a:endParaRPr lang="en-US" dirty="0"/>
          </a:p>
          <a:p>
            <a:r>
              <a:rPr lang="en-US" dirty="0" smtClean="0"/>
              <a:t>Rainfall</a:t>
            </a:r>
          </a:p>
          <a:p>
            <a:endParaRPr lang="en-US" dirty="0"/>
          </a:p>
          <a:p>
            <a:r>
              <a:rPr lang="en-US" dirty="0" smtClean="0"/>
              <a:t>Safe drinking water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58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study of weather and what causes it</a:t>
            </a:r>
          </a:p>
          <a:p>
            <a:endParaRPr lang="en-US" dirty="0"/>
          </a:p>
          <a:p>
            <a:r>
              <a:rPr lang="en-US" dirty="0" smtClean="0"/>
              <a:t>Weather patterns</a:t>
            </a:r>
          </a:p>
          <a:p>
            <a:endParaRPr lang="en-US" dirty="0"/>
          </a:p>
          <a:p>
            <a:r>
              <a:rPr lang="en-US" smtClean="0"/>
              <a:t>Predictions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 main branches of geography:</a:t>
            </a:r>
          </a:p>
          <a:p>
            <a:endParaRPr lang="en-US" dirty="0"/>
          </a:p>
          <a:p>
            <a:r>
              <a:rPr lang="en-US" dirty="0" smtClean="0"/>
              <a:t>1. Physical geography</a:t>
            </a:r>
          </a:p>
          <a:p>
            <a:pPr lvl="1"/>
            <a:r>
              <a:rPr lang="en-US" dirty="0" smtClean="0"/>
              <a:t>Landforms, water, climate, soil, plants</a:t>
            </a:r>
          </a:p>
          <a:p>
            <a:endParaRPr lang="en-US" dirty="0" smtClean="0"/>
          </a:p>
          <a:p>
            <a:r>
              <a:rPr lang="en-US" dirty="0" smtClean="0"/>
              <a:t>2. Human geography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8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Physical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causes the different shapes of the Earth?</a:t>
            </a:r>
          </a:p>
          <a:p>
            <a:endParaRPr lang="en-US" dirty="0"/>
          </a:p>
          <a:p>
            <a:r>
              <a:rPr lang="en-US" dirty="0" smtClean="0"/>
              <a:t>Take measurements</a:t>
            </a:r>
          </a:p>
          <a:p>
            <a:endParaRPr lang="en-US" dirty="0"/>
          </a:p>
          <a:p>
            <a:r>
              <a:rPr lang="en-US" dirty="0" smtClean="0"/>
              <a:t>Temperatures</a:t>
            </a:r>
          </a:p>
          <a:p>
            <a:endParaRPr lang="en-US" dirty="0"/>
          </a:p>
          <a:p>
            <a:r>
              <a:rPr lang="en-US" dirty="0" smtClean="0"/>
              <a:t>Study rivers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learn how the world works!</a:t>
            </a:r>
          </a:p>
          <a:p>
            <a:endParaRPr lang="en-US" dirty="0"/>
          </a:p>
          <a:p>
            <a:r>
              <a:rPr lang="en-US" dirty="0" smtClean="0"/>
              <a:t>Understand Earth’s features and how they have an effect on us</a:t>
            </a:r>
          </a:p>
          <a:p>
            <a:endParaRPr lang="en-US" dirty="0"/>
          </a:p>
          <a:p>
            <a:r>
              <a:rPr lang="en-US" dirty="0" smtClean="0"/>
              <a:t>Helps to prepare to live with changes:</a:t>
            </a:r>
          </a:p>
          <a:p>
            <a:pPr lvl="1"/>
            <a:r>
              <a:rPr lang="en-US" dirty="0" smtClean="0"/>
              <a:t>Storms</a:t>
            </a:r>
          </a:p>
          <a:p>
            <a:pPr lvl="1"/>
            <a:r>
              <a:rPr lang="en-US" dirty="0" smtClean="0"/>
              <a:t>Earthquakes</a:t>
            </a:r>
          </a:p>
          <a:p>
            <a:pPr lvl="1"/>
            <a:r>
              <a:rPr lang="en-US" dirty="0" smtClean="0"/>
              <a:t>Volcanoes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2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Study of the world’s people, communities, and landscapes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Where people live and why</a:t>
            </a:r>
          </a:p>
          <a:p>
            <a:endParaRPr lang="en-US" dirty="0"/>
          </a:p>
          <a:p>
            <a:r>
              <a:rPr lang="en-US" dirty="0" smtClean="0"/>
              <a:t>What people do</a:t>
            </a:r>
          </a:p>
          <a:p>
            <a:endParaRPr lang="en-US" dirty="0"/>
          </a:p>
          <a:p>
            <a:r>
              <a:rPr lang="en-US" dirty="0" smtClean="0"/>
              <a:t>What jobs people have</a:t>
            </a:r>
          </a:p>
          <a:p>
            <a:endParaRPr lang="en-US" dirty="0"/>
          </a:p>
          <a:p>
            <a:r>
              <a:rPr lang="en-US" dirty="0" smtClean="0"/>
              <a:t>Why people move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7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geographers study:</a:t>
            </a:r>
          </a:p>
          <a:p>
            <a:endParaRPr lang="en-US" dirty="0"/>
          </a:p>
          <a:p>
            <a:r>
              <a:rPr lang="en-US" dirty="0" smtClean="0"/>
              <a:t>Places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Politics</a:t>
            </a:r>
          </a:p>
          <a:p>
            <a:r>
              <a:rPr lang="en-US" dirty="0" smtClean="0"/>
              <a:t>City life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8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Human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learn how people in various places address their needs</a:t>
            </a:r>
          </a:p>
          <a:p>
            <a:endParaRPr lang="en-US" dirty="0"/>
          </a:p>
          <a:p>
            <a:r>
              <a:rPr lang="en-US" dirty="0" smtClean="0"/>
              <a:t>To help people improve their lives</a:t>
            </a:r>
          </a:p>
          <a:p>
            <a:endParaRPr lang="en-US" dirty="0"/>
          </a:p>
          <a:p>
            <a:r>
              <a:rPr lang="en-US" dirty="0" smtClean="0"/>
              <a:t>Help to design cities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16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fields in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Economic geography</a:t>
            </a:r>
          </a:p>
          <a:p>
            <a:pPr lvl="1"/>
            <a:r>
              <a:rPr lang="en-US" dirty="0" smtClean="0"/>
              <a:t>How people make and spend money</a:t>
            </a:r>
          </a:p>
          <a:p>
            <a:endParaRPr lang="en-US" dirty="0" smtClean="0"/>
          </a:p>
          <a:p>
            <a:r>
              <a:rPr lang="en-US" dirty="0" smtClean="0"/>
              <a:t>Urban geography</a:t>
            </a:r>
          </a:p>
          <a:p>
            <a:pPr lvl="1"/>
            <a:r>
              <a:rPr lang="en-US" dirty="0" smtClean="0"/>
              <a:t>Cities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57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1-3</vt:lpstr>
      <vt:lpstr>Physical Geography</vt:lpstr>
      <vt:lpstr>The Physical World</vt:lpstr>
      <vt:lpstr>Uses of Physical Geography</vt:lpstr>
      <vt:lpstr>Human Geography</vt:lpstr>
      <vt:lpstr>The Human World</vt:lpstr>
      <vt:lpstr>PowerPoint Presentation</vt:lpstr>
      <vt:lpstr>Uses of Human Geography</vt:lpstr>
      <vt:lpstr>Other fields in Geography</vt:lpstr>
      <vt:lpstr>Cartography</vt:lpstr>
      <vt:lpstr>Hydrology</vt:lpstr>
      <vt:lpstr>Meteorology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1-3</dc:title>
  <dc:creator>Nick Meyers</dc:creator>
  <cp:lastModifiedBy>Nick Meyers</cp:lastModifiedBy>
  <cp:revision>1</cp:revision>
  <dcterms:created xsi:type="dcterms:W3CDTF">2014-09-22T00:44:57Z</dcterms:created>
  <dcterms:modified xsi:type="dcterms:W3CDTF">2014-09-22T00:45:56Z</dcterms:modified>
</cp:coreProperties>
</file>