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8386-F576-4C33-920A-60A18DE5B04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956B-D674-49DB-9FE0-FD6B9643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A4E21-70B8-4DEA-AA2A-E1C7CD47AC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3E16BE-F5E4-495A-A989-390D395CE7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95ACB-4CD6-4496-ACD7-EEEA59A22C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36E5D-CFC3-4F2A-90A6-DF0C940F03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047F2-FE9D-4D92-BE22-68C2F3C823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9DBE5-7353-49FA-8EDE-FE84BA78B7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750CB-CA1E-406B-920A-ABBB5E377D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05129-7C10-4A76-A8D6-5BF89F5C31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0EE78-6312-4764-9EFB-ED1BECCD20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0147A-5FE6-4EA9-8DB3-1D03C04FC3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ED96-467D-4A2B-A844-37FE18CC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640-DC39-4DA2-87F9-8DA752BCF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92" y="4288665"/>
            <a:ext cx="10800008" cy="1816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and</a:t>
            </a:r>
            <a:br>
              <a:rPr lang="en-US" dirty="0" smtClean="0"/>
            </a:br>
            <a:r>
              <a:rPr lang="en-US" dirty="0" smtClean="0"/>
              <a:t>Scientific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CCA22"/>
                </a:solidFill>
              </a:rPr>
              <a:t>Measuring Matter</a:t>
            </a:r>
          </a:p>
        </p:txBody>
      </p:sp>
      <p:sp>
        <p:nvSpPr>
          <p:cNvPr id="44034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3600" b="1" dirty="0">
              <a:solidFill>
                <a:schemeClr val="hlink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FFC000"/>
                </a:solidFill>
              </a:rPr>
              <a:t>Mass</a:t>
            </a:r>
            <a:r>
              <a:rPr lang="en-US" sz="3600" dirty="0">
                <a:solidFill>
                  <a:srgbClr val="FFC000"/>
                </a:solidFill>
              </a:rPr>
              <a:t> - a measurement of the quantity of matter in an object</a:t>
            </a:r>
          </a:p>
          <a:p>
            <a:pPr eaLnBrk="1" hangingPunct="1"/>
            <a:r>
              <a:rPr lang="en-US" sz="3600" dirty="0" smtClean="0">
                <a:solidFill>
                  <a:srgbClr val="FFC000"/>
                </a:solidFill>
              </a:rPr>
              <a:t>Kilogram (kg</a:t>
            </a:r>
            <a:r>
              <a:rPr lang="en-US" sz="36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43014" name="Picture 6" descr="bowling 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3038" y="1944688"/>
            <a:ext cx="3492500" cy="3810000"/>
          </a:xfrm>
        </p:spPr>
      </p:pic>
    </p:spTree>
    <p:extLst>
      <p:ext uri="{BB962C8B-B14F-4D97-AF65-F5344CB8AC3E}">
        <p14:creationId xmlns:p14="http://schemas.microsoft.com/office/powerpoint/2010/main" val="18131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 Weight?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4786814" cy="4351338"/>
          </a:xfrm>
        </p:spPr>
        <p:txBody>
          <a:bodyPr/>
          <a:lstStyle/>
          <a:p>
            <a:r>
              <a:rPr lang="en-US" dirty="0" smtClean="0"/>
              <a:t>Mass – amount of matter in an object </a:t>
            </a:r>
          </a:p>
          <a:p>
            <a:pPr lvl="1"/>
            <a:r>
              <a:rPr lang="en-US" dirty="0" smtClean="0"/>
              <a:t>Kilograms</a:t>
            </a:r>
          </a:p>
          <a:p>
            <a:pPr lvl="1"/>
            <a:r>
              <a:rPr lang="en-US" dirty="0" smtClean="0"/>
              <a:t>Triple beam balance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Weight – force of gravity on an object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Newtons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Spring scale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mass vs we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0486"/>
            <a:ext cx="5717720" cy="32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608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>
                <a:solidFill>
                  <a:schemeClr val="hlink"/>
                </a:solidFill>
              </a:rPr>
              <a:t>A measure of how much matter is packed into a certain volume.</a:t>
            </a:r>
          </a:p>
          <a:p>
            <a:pPr eaLnBrk="1" hangingPunct="1">
              <a:buFont typeface="Arial" charset="0"/>
              <a:buNone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/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>
                <a:solidFill>
                  <a:srgbClr val="FFC000"/>
                </a:solidFill>
              </a:rPr>
              <a:t>Density = mass / volume</a:t>
            </a:r>
          </a:p>
        </p:txBody>
      </p:sp>
      <p:sp>
        <p:nvSpPr>
          <p:cNvPr id="46083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7" descr="sinking-ice-cub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2857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6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sp>
        <p:nvSpPr>
          <p:cNvPr id="4813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600201"/>
            <a:ext cx="3813175" cy="4498975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A measure of how fast atoms are moving</a:t>
            </a:r>
          </a:p>
          <a:p>
            <a:pPr eaLnBrk="1" hangingPunct="1"/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/>
              <a:t>Degrees Celsius</a:t>
            </a:r>
          </a:p>
        </p:txBody>
      </p:sp>
      <p:sp>
        <p:nvSpPr>
          <p:cNvPr id="48131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8132" name="Picture 7" descr="superconductivity-temper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4" y="1524000"/>
            <a:ext cx="4364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Scientific Notation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Scientific Notation - To express measurements using numbers that are very large or small use.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1" y="1828800"/>
            <a:ext cx="3941763" cy="4419600"/>
          </a:xfrm>
        </p:spPr>
      </p:pic>
    </p:spTree>
    <p:extLst>
      <p:ext uri="{BB962C8B-B14F-4D97-AF65-F5344CB8AC3E}">
        <p14:creationId xmlns:p14="http://schemas.microsoft.com/office/powerpoint/2010/main" val="28198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990600"/>
            <a:ext cx="8226425" cy="510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1E4 = 10</a:t>
            </a:r>
            <a:r>
              <a:rPr lang="en-US" baseline="30000" smtClean="0"/>
              <a:t>4 </a:t>
            </a:r>
            <a:r>
              <a:rPr lang="en-US" smtClean="0"/>
              <a:t>= 10,000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1E3 = 10</a:t>
            </a:r>
            <a:r>
              <a:rPr lang="en-US" baseline="30000" smtClean="0"/>
              <a:t>3</a:t>
            </a:r>
            <a:r>
              <a:rPr lang="en-US" smtClean="0"/>
              <a:t> = 1,000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1E2 = 10</a:t>
            </a:r>
            <a:r>
              <a:rPr lang="en-US" baseline="30000" smtClean="0"/>
              <a:t>2</a:t>
            </a:r>
            <a:r>
              <a:rPr lang="en-US" smtClean="0"/>
              <a:t> = 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1E1 = 10</a:t>
            </a:r>
            <a:r>
              <a:rPr lang="en-US" baseline="30000" smtClean="0"/>
              <a:t>1 </a:t>
            </a:r>
            <a:r>
              <a:rPr lang="en-US" smtClean="0"/>
              <a:t>= 10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1E0 = 10 </a:t>
            </a:r>
            <a:r>
              <a:rPr lang="en-US" baseline="30000" smtClean="0"/>
              <a:t>0 </a:t>
            </a:r>
            <a:r>
              <a:rPr lang="en-US" smtClean="0"/>
              <a:t>= 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1E-1 = 10 </a:t>
            </a:r>
            <a:r>
              <a:rPr lang="en-US" baseline="30000" smtClean="0"/>
              <a:t>-1</a:t>
            </a:r>
            <a:r>
              <a:rPr lang="en-US" smtClean="0"/>
              <a:t> = 0.1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 -2 = 10</a:t>
            </a:r>
            <a:r>
              <a:rPr lang="en-US" baseline="30000" smtClean="0"/>
              <a:t>-2 </a:t>
            </a:r>
            <a:r>
              <a:rPr lang="en-US" smtClean="0"/>
              <a:t>= 0.01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1E-3 = 10</a:t>
            </a:r>
            <a:r>
              <a:rPr lang="en-US" baseline="30000" smtClean="0"/>
              <a:t>-3</a:t>
            </a:r>
            <a:r>
              <a:rPr lang="en-US" smtClean="0"/>
              <a:t> = 0.001</a:t>
            </a:r>
            <a:endParaRPr 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27172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Accuracy and Precision: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C000"/>
                </a:solidFill>
              </a:rPr>
              <a:t>Accuracy</a:t>
            </a:r>
            <a:r>
              <a:rPr lang="en-US" smtClean="0">
                <a:solidFill>
                  <a:srgbClr val="FFC000"/>
                </a:solidFill>
              </a:rPr>
              <a:t> – How close a measurement is to the true value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r>
              <a:rPr lang="en-US" u="sng" smtClean="0">
                <a:solidFill>
                  <a:srgbClr val="FFC000"/>
                </a:solidFill>
              </a:rPr>
              <a:t>Precision</a:t>
            </a:r>
            <a:r>
              <a:rPr lang="en-US" smtClean="0">
                <a:solidFill>
                  <a:srgbClr val="FFC000"/>
                </a:solidFill>
              </a:rPr>
              <a:t> – The exactness of the measurement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1" y="2209800"/>
            <a:ext cx="3770313" cy="3581400"/>
          </a:xfrm>
        </p:spPr>
      </p:pic>
    </p:spTree>
    <p:extLst>
      <p:ext uri="{BB962C8B-B14F-4D97-AF65-F5344CB8AC3E}">
        <p14:creationId xmlns:p14="http://schemas.microsoft.com/office/powerpoint/2010/main" val="7008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0875"/>
            <a:ext cx="4038600" cy="44338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1" y="1295400"/>
            <a:ext cx="8747125" cy="4038600"/>
          </a:xfrm>
        </p:spPr>
      </p:pic>
    </p:spTree>
    <p:extLst>
      <p:ext uri="{BB962C8B-B14F-4D97-AF65-F5344CB8AC3E}">
        <p14:creationId xmlns:p14="http://schemas.microsoft.com/office/powerpoint/2010/main" val="2019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6"/>
                </a:solidFill>
              </a:rPr>
              <a:t>Expression of error as a percentage of the accepted value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percent 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593466"/>
            <a:ext cx="5033962" cy="28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631065"/>
            <a:ext cx="10233800" cy="5545898"/>
          </a:xfrm>
        </p:spPr>
        <p:txBody>
          <a:bodyPr/>
          <a:lstStyle/>
          <a:p>
            <a:r>
              <a:rPr lang="en-US" dirty="0" smtClean="0"/>
              <a:t>A student measures the boiling point of water at 97.5 C.  The accepted value to boiling water in 100 C.  What is the percent error?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/>
                </a:solidFill>
              </a:rPr>
              <a:t>% error    =     </a:t>
            </a:r>
            <a:r>
              <a:rPr lang="en-US" u="sng" dirty="0" smtClean="0">
                <a:solidFill>
                  <a:schemeClr val="accent6"/>
                </a:solidFill>
              </a:rPr>
              <a:t>experimental value – accepted value </a:t>
            </a:r>
            <a:r>
              <a:rPr lang="en-US" dirty="0" smtClean="0">
                <a:solidFill>
                  <a:schemeClr val="accent6"/>
                </a:solidFill>
              </a:rPr>
              <a:t>      x   100%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       accepted value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% error   =     </a:t>
            </a:r>
            <a:r>
              <a:rPr lang="en-US" u="sng" dirty="0" smtClean="0">
                <a:solidFill>
                  <a:schemeClr val="accent6"/>
                </a:solidFill>
              </a:rPr>
              <a:t>97.5  - 100.0   </a:t>
            </a:r>
            <a:r>
              <a:rPr lang="en-US" dirty="0" smtClean="0">
                <a:solidFill>
                  <a:schemeClr val="accent6"/>
                </a:solidFill>
              </a:rPr>
              <a:t>x  100%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100.00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% error  =   2.50%</a:t>
            </a:r>
          </a:p>
        </p:txBody>
      </p:sp>
    </p:spTree>
    <p:extLst>
      <p:ext uri="{BB962C8B-B14F-4D97-AF65-F5344CB8AC3E}">
        <p14:creationId xmlns:p14="http://schemas.microsoft.com/office/powerpoint/2010/main" val="27833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Spoken or written summary of observations</a:t>
            </a:r>
          </a:p>
          <a:p>
            <a:endParaRPr lang="en-US" dirty="0"/>
          </a:p>
          <a:p>
            <a:r>
              <a:rPr lang="en-US" dirty="0" smtClean="0"/>
              <a:t>Measurements taken during an experiment</a:t>
            </a:r>
            <a:endParaRPr lang="en-US" dirty="0"/>
          </a:p>
        </p:txBody>
      </p:sp>
      <p:pic>
        <p:nvPicPr>
          <p:cNvPr id="1026" name="Picture 2" descr="Image result for Descriptions scientif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68348"/>
            <a:ext cx="5033962" cy="40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Interpretation of observation</a:t>
            </a:r>
          </a:p>
          <a:p>
            <a:endParaRPr lang="en-US" dirty="0"/>
          </a:p>
          <a:p>
            <a:r>
              <a:rPr lang="en-US" dirty="0" smtClean="0"/>
              <a:t>Written inferences to your problem</a:t>
            </a:r>
            <a:endParaRPr lang="en-US" dirty="0"/>
          </a:p>
        </p:txBody>
      </p:sp>
      <p:pic>
        <p:nvPicPr>
          <p:cNvPr id="2050" name="Picture 2" descr="Image result for explanation scientif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828946"/>
            <a:ext cx="5033962" cy="43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Measurements</a:t>
            </a:r>
          </a:p>
        </p:txBody>
      </p:sp>
      <p:sp>
        <p:nvSpPr>
          <p:cNvPr id="3072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219200"/>
            <a:ext cx="8385175" cy="5334000"/>
          </a:xfrm>
        </p:spPr>
        <p:txBody>
          <a:bodyPr/>
          <a:lstStyle/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With the person sitting next to you at the table </a:t>
            </a:r>
            <a:r>
              <a:rPr lang="en-US" sz="3600">
                <a:solidFill>
                  <a:schemeClr val="hlink"/>
                </a:solidFill>
              </a:rPr>
              <a:t>pick a unit to measure your table</a:t>
            </a:r>
            <a:r>
              <a:rPr lang="en-US" sz="3600"/>
              <a:t> with (hands, feet, pencils, books, folders, face?).  </a:t>
            </a:r>
          </a:p>
          <a:p>
            <a:pPr eaLnBrk="1" hangingPunct="1"/>
            <a:endParaRPr lang="en-US" sz="3600">
              <a:solidFill>
                <a:schemeClr val="hlink"/>
              </a:solidFill>
            </a:endParaRPr>
          </a:p>
          <a:p>
            <a:pPr eaLnBrk="1" hangingPunct="1"/>
            <a:r>
              <a:rPr lang="en-US" sz="3600">
                <a:solidFill>
                  <a:schemeClr val="hlink"/>
                </a:solidFill>
              </a:rPr>
              <a:t>Record your data</a:t>
            </a:r>
            <a:r>
              <a:rPr lang="en-US" sz="3600"/>
              <a:t> on the board.</a:t>
            </a:r>
          </a:p>
        </p:txBody>
      </p:sp>
    </p:spTree>
    <p:extLst>
      <p:ext uri="{BB962C8B-B14F-4D97-AF65-F5344CB8AC3E}">
        <p14:creationId xmlns:p14="http://schemas.microsoft.com/office/powerpoint/2010/main" val="2251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u="sng" smtClean="0"/>
              <a:t>Unit</a:t>
            </a:r>
            <a:r>
              <a:rPr lang="en-US" smtClean="0"/>
              <a:t>				</a:t>
            </a:r>
            <a:r>
              <a:rPr lang="en-US" u="sng" smtClean="0"/>
              <a:t>#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7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Measurements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5" y="1600200"/>
            <a:ext cx="8540750" cy="30480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solidFill>
                  <a:schemeClr val="tx1"/>
                </a:solidFill>
              </a:rPr>
              <a:t>Scientist came up with a system of measuring that all scientists around the world could use.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solidFill>
                  <a:srgbClr val="FFC000"/>
                </a:solidFill>
              </a:rPr>
              <a:t>SI – International System of Units</a:t>
            </a:r>
          </a:p>
        </p:txBody>
      </p:sp>
      <p:sp>
        <p:nvSpPr>
          <p:cNvPr id="33795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609600" y="4393324"/>
            <a:ext cx="10972800" cy="173284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3796" name="Picture 7" descr="ruler%20cm%20with%20zero%20mark%20not%20at%20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181600"/>
            <a:ext cx="8763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1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Rectangle 8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The </a:t>
            </a:r>
            <a:r>
              <a:rPr lang="en-US" sz="3600" dirty="0">
                <a:solidFill>
                  <a:srgbClr val="FFC000"/>
                </a:solidFill>
              </a:rPr>
              <a:t>SI system </a:t>
            </a:r>
            <a:r>
              <a:rPr lang="en-US" sz="3600" dirty="0"/>
              <a:t>is easy to use because it is based on </a:t>
            </a:r>
            <a:r>
              <a:rPr lang="en-US" sz="3600" dirty="0">
                <a:solidFill>
                  <a:schemeClr val="accent6"/>
                </a:solidFill>
              </a:rPr>
              <a:t>multiples of ten</a:t>
            </a:r>
            <a:r>
              <a:rPr lang="en-US" sz="3600" dirty="0"/>
              <a:t>.</a:t>
            </a:r>
          </a:p>
        </p:txBody>
      </p:sp>
      <p:pic>
        <p:nvPicPr>
          <p:cNvPr id="36868" name="Picture 4" descr="im41-common SI prefixes 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381000"/>
            <a:ext cx="4572000" cy="6248400"/>
          </a:xfrm>
        </p:spPr>
      </p:pic>
    </p:spTree>
    <p:extLst>
      <p:ext uri="{BB962C8B-B14F-4D97-AF65-F5344CB8AC3E}">
        <p14:creationId xmlns:p14="http://schemas.microsoft.com/office/powerpoint/2010/main" val="12383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CCA22"/>
                </a:solidFill>
              </a:rPr>
              <a:t>Measuring Distance</a:t>
            </a:r>
          </a:p>
        </p:txBody>
      </p:sp>
      <p:sp>
        <p:nvSpPr>
          <p:cNvPr id="39938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SI base unit of length - meter, m.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size of the unit you measure with will depend on the size of the object being measured.</a:t>
            </a:r>
          </a:p>
        </p:txBody>
      </p:sp>
      <p:pic>
        <p:nvPicPr>
          <p:cNvPr id="39941" name="Picture 5" descr="Im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1" y="2438400"/>
            <a:ext cx="4194175" cy="2819400"/>
          </a:xfrm>
        </p:spPr>
      </p:pic>
    </p:spTree>
    <p:extLst>
      <p:ext uri="{BB962C8B-B14F-4D97-AF65-F5344CB8AC3E}">
        <p14:creationId xmlns:p14="http://schemas.microsoft.com/office/powerpoint/2010/main" val="30758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CCA22"/>
                </a:solidFill>
              </a:rPr>
              <a:t>Volume</a:t>
            </a:r>
          </a:p>
        </p:txBody>
      </p:sp>
      <p:sp>
        <p:nvSpPr>
          <p:cNvPr id="41986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C000"/>
                </a:solidFill>
              </a:rPr>
              <a:t>The amount of space occupied by an </a:t>
            </a:r>
            <a:r>
              <a:rPr lang="en-US" dirty="0" smtClean="0">
                <a:solidFill>
                  <a:srgbClr val="FFC000"/>
                </a:solidFill>
              </a:rPr>
              <a:t>object</a:t>
            </a:r>
            <a:endParaRPr lang="en-US" b="1" dirty="0">
              <a:solidFill>
                <a:srgbClr val="FFC000"/>
              </a:solidFill>
            </a:endParaRP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Liter (L)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</p:txBody>
      </p:sp>
      <p:sp>
        <p:nvSpPr>
          <p:cNvPr id="41987" name="Rectangle 4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88" name="Picture 6" descr="UNI-CY137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600200"/>
            <a:ext cx="3525838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3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263</TotalTime>
  <Words>392</Words>
  <Application>Microsoft Office PowerPoint</Application>
  <PresentationFormat>Widescreen</PresentationFormat>
  <Paragraphs>93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Wingdings 2</vt:lpstr>
      <vt:lpstr>Depth</vt:lpstr>
      <vt:lpstr>Measurements and Scientific Tools</vt:lpstr>
      <vt:lpstr>Descriptions</vt:lpstr>
      <vt:lpstr>Explanations</vt:lpstr>
      <vt:lpstr>Universal Measurements</vt:lpstr>
      <vt:lpstr>Unit    #</vt:lpstr>
      <vt:lpstr>Units of Measurements</vt:lpstr>
      <vt:lpstr>PowerPoint Presentation</vt:lpstr>
      <vt:lpstr>Measuring Distance</vt:lpstr>
      <vt:lpstr>Volume</vt:lpstr>
      <vt:lpstr>Measuring Matter</vt:lpstr>
      <vt:lpstr>Mass vs Weight?</vt:lpstr>
      <vt:lpstr>Density</vt:lpstr>
      <vt:lpstr>Temperature</vt:lpstr>
      <vt:lpstr>Scientific Notation</vt:lpstr>
      <vt:lpstr>PowerPoint Presentation</vt:lpstr>
      <vt:lpstr>Accuracy and Precision:</vt:lpstr>
      <vt:lpstr>PowerPoint Presentation</vt:lpstr>
      <vt:lpstr>Percent Error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Scientific Tools</dc:title>
  <dc:creator>Beth Meyers</dc:creator>
  <cp:lastModifiedBy>Nick Meyers</cp:lastModifiedBy>
  <cp:revision>4</cp:revision>
  <dcterms:created xsi:type="dcterms:W3CDTF">2018-06-27T17:24:03Z</dcterms:created>
  <dcterms:modified xsi:type="dcterms:W3CDTF">2018-09-12T16:16:35Z</dcterms:modified>
</cp:coreProperties>
</file>