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6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4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30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33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2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2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85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1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4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2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1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7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9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4AAD347D-5ACD-4C99-B74B-A9C85AD731AF}" type="datetimeFigureOut">
              <a:rPr lang="en-US" dirty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9/21/2014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02111984F56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218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Geography themes and essential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endParaRPr lang="en-US" dirty="0" smtClean="0"/>
          </a:p>
          <a:p>
            <a:r>
              <a:rPr lang="en-US" dirty="0" smtClean="0"/>
              <a:t>Place</a:t>
            </a:r>
          </a:p>
          <a:p>
            <a:endParaRPr lang="en-US" dirty="0" smtClean="0"/>
          </a:p>
          <a:p>
            <a:r>
              <a:rPr lang="en-US" dirty="0" smtClean="0"/>
              <a:t>Human-Environment Interaction</a:t>
            </a:r>
          </a:p>
          <a:p>
            <a:endParaRPr lang="en-US" dirty="0" smtClean="0"/>
          </a:p>
          <a:p>
            <a:r>
              <a:rPr lang="en-US" dirty="0" smtClean="0"/>
              <a:t>Movement</a:t>
            </a:r>
          </a:p>
          <a:p>
            <a:endParaRPr lang="en-US" dirty="0" smtClean="0"/>
          </a:p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9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Description of where a point is</a:t>
            </a:r>
          </a:p>
          <a:p>
            <a:endParaRPr lang="en-US" dirty="0"/>
          </a:p>
          <a:p>
            <a:r>
              <a:rPr lang="en-US" dirty="0" smtClean="0"/>
              <a:t>Absolute location – specific</a:t>
            </a:r>
          </a:p>
          <a:p>
            <a:pPr lvl="1"/>
            <a:r>
              <a:rPr lang="nn-NO" dirty="0"/>
              <a:t>3051 Moore Street, Marlette, MI 48453</a:t>
            </a:r>
            <a:br>
              <a:rPr lang="nn-NO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Relative location – general description</a:t>
            </a:r>
          </a:p>
          <a:p>
            <a:pPr lvl="1"/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9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Not just where a point is</a:t>
            </a:r>
          </a:p>
          <a:p>
            <a:endParaRPr lang="en-US" dirty="0"/>
          </a:p>
          <a:p>
            <a:r>
              <a:rPr lang="en-US" dirty="0" smtClean="0"/>
              <a:t>Areas landscape</a:t>
            </a:r>
          </a:p>
          <a:p>
            <a:endParaRPr lang="en-US" dirty="0"/>
          </a:p>
          <a:p>
            <a:r>
              <a:rPr lang="en-US" dirty="0" smtClean="0"/>
              <a:t>Features that make it different from other places</a:t>
            </a:r>
          </a:p>
          <a:p>
            <a:endParaRPr lang="en-US" dirty="0"/>
          </a:p>
          <a:p>
            <a:r>
              <a:rPr lang="en-US" dirty="0" smtClean="0"/>
              <a:t>Land, climate, people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Human-Environment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people interact with the environment</a:t>
            </a:r>
          </a:p>
          <a:p>
            <a:pPr lvl="1"/>
            <a:r>
              <a:rPr lang="en-US" dirty="0" smtClean="0"/>
              <a:t>Land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Farming</a:t>
            </a:r>
          </a:p>
          <a:p>
            <a:endParaRPr lang="en-US" dirty="0"/>
          </a:p>
          <a:p>
            <a:r>
              <a:rPr lang="en-US" dirty="0" smtClean="0"/>
              <a:t>Deforestation</a:t>
            </a:r>
          </a:p>
          <a:p>
            <a:endParaRPr lang="en-US" dirty="0"/>
          </a:p>
          <a:p>
            <a:r>
              <a:rPr lang="en-US" dirty="0" smtClean="0"/>
              <a:t>Damming rivers</a:t>
            </a:r>
          </a:p>
          <a:p>
            <a:endParaRPr lang="en-US" dirty="0"/>
          </a:p>
          <a:p>
            <a:r>
              <a:rPr lang="en-US" dirty="0" smtClean="0"/>
              <a:t>Climate effects how people live</a:t>
            </a:r>
          </a:p>
          <a:p>
            <a:pPr lvl="1"/>
            <a:r>
              <a:rPr lang="en-US" dirty="0" smtClean="0"/>
              <a:t>Hot vs cold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7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Why and how people move</a:t>
            </a:r>
          </a:p>
          <a:p>
            <a:endParaRPr lang="en-US" dirty="0"/>
          </a:p>
          <a:p>
            <a:r>
              <a:rPr lang="en-US" dirty="0" smtClean="0"/>
              <a:t>Work?</a:t>
            </a:r>
          </a:p>
          <a:p>
            <a:endParaRPr lang="en-US" dirty="0" smtClean="0"/>
          </a:p>
          <a:p>
            <a:r>
              <a:rPr lang="en-US" dirty="0" smtClean="0"/>
              <a:t>Better area?</a:t>
            </a:r>
          </a:p>
          <a:p>
            <a:endParaRPr lang="en-US" dirty="0"/>
          </a:p>
          <a:p>
            <a:r>
              <a:rPr lang="en-US" dirty="0" smtClean="0"/>
              <a:t>Study road and routes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2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Makes it easier to compare areas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1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Essential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most important ideas in the study of geography</a:t>
            </a:r>
          </a:p>
          <a:p>
            <a:endParaRPr lang="en-US" dirty="0"/>
          </a:p>
          <a:p>
            <a:r>
              <a:rPr lang="en-US" dirty="0" smtClean="0"/>
              <a:t>1. The world in special terms</a:t>
            </a:r>
          </a:p>
          <a:p>
            <a:r>
              <a:rPr lang="en-US" dirty="0" smtClean="0"/>
              <a:t>2. Places and regions</a:t>
            </a:r>
          </a:p>
          <a:p>
            <a:r>
              <a:rPr lang="en-US" dirty="0" smtClean="0"/>
              <a:t>3. Physical systems</a:t>
            </a:r>
          </a:p>
          <a:p>
            <a:r>
              <a:rPr lang="en-US" dirty="0" smtClean="0"/>
              <a:t>4. Human systems</a:t>
            </a:r>
          </a:p>
          <a:p>
            <a:r>
              <a:rPr lang="en-US" dirty="0" smtClean="0"/>
              <a:t>5. Environment and society</a:t>
            </a:r>
          </a:p>
          <a:p>
            <a:r>
              <a:rPr lang="en-US" dirty="0" smtClean="0"/>
              <a:t>6. The uses of geography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70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1-2</vt:lpstr>
      <vt:lpstr>Five Themes of Geography</vt:lpstr>
      <vt:lpstr>Location</vt:lpstr>
      <vt:lpstr>Place</vt:lpstr>
      <vt:lpstr>Human-Environment Interaction</vt:lpstr>
      <vt:lpstr>PowerPoint Presentation</vt:lpstr>
      <vt:lpstr>Movement</vt:lpstr>
      <vt:lpstr>Regions</vt:lpstr>
      <vt:lpstr>The Six Essential Elements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</dc:title>
  <dc:creator>Nick Meyers</dc:creator>
  <cp:lastModifiedBy>Nick Meyers</cp:lastModifiedBy>
  <cp:revision>1</cp:revision>
  <dcterms:created xsi:type="dcterms:W3CDTF">2014-09-22T00:42:51Z</dcterms:created>
  <dcterms:modified xsi:type="dcterms:W3CDTF">2014-09-22T00:43:54Z</dcterms:modified>
</cp:coreProperties>
</file>