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Covalent Bonds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8-2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78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5585" y="2060574"/>
            <a:ext cx="4396339" cy="41957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Molecule that has a partial positive and a partial negative end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Due to sharing of electrons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Water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9218" name="Picture 2" descr="Image result for polar molecu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43" y="1452283"/>
            <a:ext cx="4640996" cy="494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58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Nonpolar Molecule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883" y="2056092"/>
            <a:ext cx="3603811" cy="4200245"/>
          </a:xfrm>
        </p:spPr>
        <p:txBody>
          <a:bodyPr/>
          <a:lstStyle/>
          <a:p>
            <a:r>
              <a:rPr lang="en-US" dirty="0" smtClean="0"/>
              <a:t>Atoms are identical</a:t>
            </a:r>
          </a:p>
          <a:p>
            <a:endParaRPr lang="en-US" dirty="0"/>
          </a:p>
          <a:p>
            <a:r>
              <a:rPr lang="en-US" dirty="0" smtClean="0"/>
              <a:t>Attraction is equal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42" name="Picture 2" descr="Image result for nonpolar molecu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278" y="1394642"/>
            <a:ext cx="5518672" cy="53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nonpolar molecule carbon diox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86" y="4056779"/>
            <a:ext cx="43434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09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285808" cy="41957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Group of chemical symbols and numbers that make the compound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1266" name="Picture 2" descr="Image result for chemical formula exampl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66" y="1853248"/>
            <a:ext cx="6878683" cy="371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56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Image result for chemical formul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70" y="214401"/>
            <a:ext cx="9622061" cy="648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21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Covalent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Formed when two atoms </a:t>
            </a:r>
            <a:r>
              <a:rPr lang="en-US" u="sng" dirty="0" smtClean="0">
                <a:solidFill>
                  <a:srgbClr val="FFC000"/>
                </a:solidFill>
              </a:rPr>
              <a:t>share</a:t>
            </a:r>
            <a:r>
              <a:rPr lang="en-US" dirty="0" smtClean="0">
                <a:solidFill>
                  <a:srgbClr val="FFC000"/>
                </a:solidFill>
              </a:rPr>
              <a:t> valence electrons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Unstable atoms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Nonmetals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6" name="Picture 2" descr="Image result for covalent bo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98" y="1570618"/>
            <a:ext cx="3731962" cy="449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66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Image result for periodic table nonmetal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452717"/>
            <a:ext cx="10317546" cy="580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71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covalent bo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86" y="1667435"/>
            <a:ext cx="10387214" cy="41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6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covalent bo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804" y="1721223"/>
            <a:ext cx="9222612" cy="358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83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Bond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Two atoms share two pairs of electrons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Stronger</a:t>
            </a:r>
          </a:p>
          <a:p>
            <a:endParaRPr lang="en-US" dirty="0"/>
          </a:p>
        </p:txBody>
      </p:sp>
      <p:pic>
        <p:nvPicPr>
          <p:cNvPr id="5124" name="Picture 4" descr="Image result for double covalent bo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3728477"/>
            <a:ext cx="382905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double covalent bo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22" y="2223229"/>
            <a:ext cx="6062304" cy="282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08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 Bond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Three </a:t>
            </a:r>
            <a:r>
              <a:rPr lang="en-US" dirty="0">
                <a:solidFill>
                  <a:srgbClr val="FFC000"/>
                </a:solidFill>
              </a:rPr>
              <a:t>atoms share two pairs of electrons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Strongest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Image result for double covalent bo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3728477"/>
            <a:ext cx="382905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triple covalent bond exampl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67" y="2351031"/>
            <a:ext cx="5631128" cy="335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7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Covalent Compound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Low melting and boiling point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Usually gases or liquids are room temp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Poor conductors of thermal energy and electricity</a:t>
            </a:r>
          </a:p>
          <a:p>
            <a:endParaRPr lang="en-US" dirty="0"/>
          </a:p>
        </p:txBody>
      </p:sp>
      <p:pic>
        <p:nvPicPr>
          <p:cNvPr id="7170" name="Picture 2" descr="Image result for covalent compou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4" y="2283861"/>
            <a:ext cx="4872480" cy="365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30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Group of atoms held together by covalent bonding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Acts as independent unit</a:t>
            </a:r>
          </a:p>
          <a:p>
            <a:endParaRPr lang="en-US" dirty="0"/>
          </a:p>
          <a:p>
            <a:r>
              <a:rPr lang="en-US" dirty="0" smtClean="0"/>
              <a:t>Example - sugar</a:t>
            </a:r>
            <a:endParaRPr lang="en-US" dirty="0"/>
          </a:p>
        </p:txBody>
      </p:sp>
      <p:pic>
        <p:nvPicPr>
          <p:cNvPr id="8194" name="Picture 2" descr="Image result for sugar molecu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72" y="1152983"/>
            <a:ext cx="28575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sugar molec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455" y="3426320"/>
            <a:ext cx="4210713" cy="316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sugar formu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341" y="4157336"/>
            <a:ext cx="2606641" cy="243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87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1427</TotalTime>
  <Words>112</Words>
  <Application>Microsoft Office PowerPoint</Application>
  <PresentationFormat>Widescreen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Covalent Bonds</vt:lpstr>
      <vt:lpstr>Covalent Bonds</vt:lpstr>
      <vt:lpstr>PowerPoint Presentation</vt:lpstr>
      <vt:lpstr>PowerPoint Presentation</vt:lpstr>
      <vt:lpstr>PowerPoint Presentation</vt:lpstr>
      <vt:lpstr>Double Bond</vt:lpstr>
      <vt:lpstr>Triple Bond</vt:lpstr>
      <vt:lpstr>Covalent Compound Properties</vt:lpstr>
      <vt:lpstr>Molecules</vt:lpstr>
      <vt:lpstr>Polar Molecules</vt:lpstr>
      <vt:lpstr>Nonpolar Molecule</vt:lpstr>
      <vt:lpstr>Chemical Formula</vt:lpstr>
      <vt:lpstr>PowerPoint Presentation</vt:lpstr>
    </vt:vector>
  </TitlesOfParts>
  <Company>Marlette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Covalent Bonds</dc:title>
  <dc:creator>Nick Meyers</dc:creator>
  <cp:lastModifiedBy>Nick Meyers</cp:lastModifiedBy>
  <cp:revision>7</cp:revision>
  <dcterms:created xsi:type="dcterms:W3CDTF">2019-01-08T17:20:32Z</dcterms:created>
  <dcterms:modified xsi:type="dcterms:W3CDTF">2019-01-09T17:08:29Z</dcterms:modified>
</cp:coreProperties>
</file>