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59" r:id="rId8"/>
    <p:sldId id="270" r:id="rId9"/>
    <p:sldId id="271" r:id="rId10"/>
    <p:sldId id="260" r:id="rId11"/>
    <p:sldId id="261" r:id="rId12"/>
    <p:sldId id="262" r:id="rId13"/>
    <p:sldId id="272" r:id="rId14"/>
    <p:sldId id="263" r:id="rId15"/>
    <p:sldId id="273" r:id="rId16"/>
    <p:sldId id="264" r:id="rId17"/>
    <p:sldId id="274" r:id="rId18"/>
    <p:sldId id="275" r:id="rId19"/>
    <p:sldId id="26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73BE-CDD5-49C7-A887-203DD36234BA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C54B-730B-42AD-BEED-1B26B96F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C8DE-8FA3-4E25-854A-1629E647A1D0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7FD7-305F-4B5B-BC2E-2FC4CF3D4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04A21-27A5-4EB9-81A1-2CF403FF2B00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7EB1C-A575-4F2B-A11A-27A9A3C72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DC7E4-F767-49E4-AD86-5F4252172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E37B-9EED-45E8-A66F-D5C471A9588A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ACE0E-8C19-46C1-BA4E-C36084410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A3F53-4523-4A4D-B783-88E3C1DCB59F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1F98-B6CD-412D-8115-04BFA43D9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23D16-185E-47E8-BA19-589620719B46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E2B69-133B-4C94-B52B-F5B09B959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1C48-7ED8-4FBA-AF48-1F5B92743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5D30F-2CD4-4416-BAE8-0B57D1A16422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3D293-303B-4ACA-92A2-E410B1720758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9E68F-1839-463B-BEA7-364250E26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BE755-2535-40AD-B72E-92590B1148B4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50F3F-A56E-4656-9EC0-514F297C4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EB88-4605-4289-86E2-CBFC8CD67035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79FE5-04CC-4B18-9D28-34D5A0AB9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6684F-9F64-4920-B362-7AE18D502AE3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1DA8-5ED1-42F0-9A0F-AB2CC09E2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2995F0F-5D07-476E-8773-762F5036621A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DEC342C-444D-401B-9831-C25B58AF5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5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Types of Maps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contour_flat_labe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600"/>
            <a:ext cx="66675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Geologic Maps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Show distribution and types of rocks</a:t>
            </a:r>
          </a:p>
          <a:p>
            <a:pPr eaLnBrk="1" hangingPunct="1"/>
            <a:r>
              <a:rPr lang="en-US" smtClean="0"/>
              <a:t>Layer one map on top of another</a:t>
            </a:r>
          </a:p>
          <a:p>
            <a:pPr eaLnBrk="1" hangingPunct="1"/>
            <a:r>
              <a:rPr lang="en-US" smtClean="0"/>
              <a:t>Rock units:</a:t>
            </a:r>
          </a:p>
          <a:p>
            <a:pPr lvl="1" eaLnBrk="1" hangingPunct="1"/>
            <a:r>
              <a:rPr lang="en-US" smtClean="0"/>
              <a:t>Geologic Unit</a:t>
            </a:r>
          </a:p>
          <a:p>
            <a:pPr lvl="1" eaLnBrk="1" hangingPunct="1"/>
            <a:r>
              <a:rPr lang="en-US" smtClean="0"/>
              <a:t>Color coded and abbreviated letters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5" descr="MichiganBasin"/>
          <p:cNvPicPr>
            <a:picLocks noChangeAspect="1" noChangeArrowheads="1"/>
          </p:cNvPicPr>
          <p:nvPr/>
        </p:nvPicPr>
        <p:blipFill>
          <a:blip r:embed="rId2"/>
          <a:srcRect l="31580"/>
          <a:stretch>
            <a:fillRect/>
          </a:stretch>
        </p:blipFill>
        <p:spPr bwMode="auto">
          <a:xfrm>
            <a:off x="4800600" y="1219200"/>
            <a:ext cx="3581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Geologic Maps</a:t>
            </a:r>
          </a:p>
        </p:txBody>
      </p:sp>
      <p:pic>
        <p:nvPicPr>
          <p:cNvPr id="26626" name="Picture 6" descr="usgeolre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381000"/>
            <a:ext cx="4419600" cy="5743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Other Structures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Contact Lines</a:t>
            </a:r>
          </a:p>
          <a:p>
            <a:pPr eaLnBrk="1" hangingPunct="1"/>
            <a:r>
              <a:rPr lang="en-US" smtClean="0"/>
              <a:t>Strike</a:t>
            </a:r>
          </a:p>
          <a:p>
            <a:pPr eaLnBrk="1" hangingPunct="1"/>
            <a:r>
              <a:rPr lang="en-US" smtClean="0"/>
              <a:t>Dip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8675" name="Picture 5" descr="StrikeD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590800"/>
            <a:ext cx="5715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685800"/>
            <a:ext cx="64897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Soil Maps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FFC000"/>
                </a:solidFill>
              </a:rPr>
              <a:t>Classify, map and describe soils</a:t>
            </a:r>
          </a:p>
          <a:p>
            <a:pPr eaLnBrk="1" hangingPunct="1"/>
            <a:r>
              <a:rPr lang="en-US" sz="2800" smtClean="0"/>
              <a:t>NRCS</a:t>
            </a:r>
          </a:p>
          <a:p>
            <a:pPr eaLnBrk="1" hangingPunct="1"/>
            <a:r>
              <a:rPr lang="en-US" sz="2800" smtClean="0"/>
              <a:t>Soil Surveys—3 Parts</a:t>
            </a:r>
          </a:p>
          <a:p>
            <a:pPr lvl="1" eaLnBrk="1" hangingPunct="1"/>
            <a:r>
              <a:rPr lang="en-US" smtClean="0"/>
              <a:t>Text-General info.</a:t>
            </a:r>
          </a:p>
          <a:p>
            <a:pPr lvl="1" eaLnBrk="1" hangingPunct="1"/>
            <a:r>
              <a:rPr lang="en-US" smtClean="0"/>
              <a:t>Maps-2 types</a:t>
            </a:r>
          </a:p>
          <a:p>
            <a:pPr lvl="2" eaLnBrk="1" hangingPunct="1"/>
            <a:r>
              <a:rPr lang="en-US" sz="2000" smtClean="0"/>
              <a:t>General Map</a:t>
            </a:r>
          </a:p>
          <a:p>
            <a:pPr lvl="2" eaLnBrk="1" hangingPunct="1"/>
            <a:r>
              <a:rPr lang="en-US" sz="2000" smtClean="0"/>
              <a:t>Detailed Map</a:t>
            </a:r>
          </a:p>
          <a:p>
            <a:pPr lvl="1" eaLnBrk="1" hangingPunct="1"/>
            <a:r>
              <a:rPr lang="en-US" smtClean="0"/>
              <a:t>Tables</a:t>
            </a:r>
          </a:p>
          <a:p>
            <a:pPr eaLnBrk="1" hangingPunct="1"/>
            <a:r>
              <a:rPr lang="en-US" sz="2800" smtClean="0"/>
              <a:t>Uses of Soil Maps—Who uses them?</a:t>
            </a:r>
          </a:p>
        </p:txBody>
      </p:sp>
      <p:pic>
        <p:nvPicPr>
          <p:cNvPr id="30723" name="Picture 5" descr="SOIL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209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685800"/>
            <a:ext cx="744855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533400"/>
            <a:ext cx="5562600" cy="5784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Other types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Maps to plot…</a:t>
            </a:r>
          </a:p>
          <a:p>
            <a:pPr lvl="1" eaLnBrk="1" hangingPunct="1"/>
            <a:r>
              <a:rPr lang="en-US" smtClean="0"/>
              <a:t>Water</a:t>
            </a:r>
          </a:p>
          <a:p>
            <a:pPr lvl="1" eaLnBrk="1" hangingPunct="1"/>
            <a:r>
              <a:rPr lang="en-US" smtClean="0"/>
              <a:t>Air movement</a:t>
            </a:r>
          </a:p>
          <a:p>
            <a:pPr lvl="1" eaLnBrk="1" hangingPunct="1"/>
            <a:r>
              <a:rPr lang="en-US" smtClean="0"/>
              <a:t>Temperatures</a:t>
            </a:r>
          </a:p>
        </p:txBody>
      </p:sp>
      <p:pic>
        <p:nvPicPr>
          <p:cNvPr id="33795" name="Picture 5" descr="huron_bat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581400"/>
            <a:ext cx="29718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jet5_277x1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609600"/>
            <a:ext cx="3810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wide%2520temp%2520maps"/>
          <p:cNvPicPr>
            <a:picLocks noChangeAspect="1" noChangeArrowheads="1"/>
          </p:cNvPicPr>
          <p:nvPr/>
        </p:nvPicPr>
        <p:blipFill>
          <a:blip r:embed="rId4"/>
          <a:srcRect t="12175" r="50000" b="6502"/>
          <a:stretch>
            <a:fillRect/>
          </a:stretch>
        </p:blipFill>
        <p:spPr bwMode="auto">
          <a:xfrm>
            <a:off x="609600" y="3429000"/>
            <a:ext cx="34290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Types of Maps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Topographic Map</a:t>
            </a:r>
          </a:p>
          <a:p>
            <a:pPr lvl="1" eaLnBrk="1" hangingPunct="1"/>
            <a:r>
              <a:rPr lang="en-US" smtClean="0"/>
              <a:t>Most widely used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>
                <a:solidFill>
                  <a:srgbClr val="FFC000"/>
                </a:solidFill>
              </a:rPr>
              <a:t>Topography</a:t>
            </a:r>
          </a:p>
          <a:p>
            <a:pPr lvl="1" eaLnBrk="1" hangingPunct="1"/>
            <a:r>
              <a:rPr lang="en-US" smtClean="0"/>
              <a:t>Shows natural, constructed features</a:t>
            </a:r>
          </a:p>
          <a:p>
            <a:pPr lvl="1" eaLnBrk="1" hangingPunct="1"/>
            <a:r>
              <a:rPr lang="en-US" smtClean="0">
                <a:solidFill>
                  <a:srgbClr val="FFC000"/>
                </a:solidFill>
              </a:rPr>
              <a:t>Shows elevation</a:t>
            </a:r>
          </a:p>
        </p:txBody>
      </p:sp>
      <p:pic>
        <p:nvPicPr>
          <p:cNvPr id="16387" name="Picture 6" descr="top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116138"/>
            <a:ext cx="4141788" cy="4135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762000"/>
            <a:ext cx="7732713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066800"/>
            <a:ext cx="8229600" cy="445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457200"/>
            <a:ext cx="49530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381000"/>
            <a:ext cx="6992938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sp>
        <p:nvSpPr>
          <p:cNvPr id="17410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69532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sp>
        <p:nvSpPr>
          <p:cNvPr id="18434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9600"/>
            <a:ext cx="68580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sp>
        <p:nvSpPr>
          <p:cNvPr id="19458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7200"/>
            <a:ext cx="584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Topographic Maps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3810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C000"/>
                </a:solidFill>
              </a:rPr>
              <a:t>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C000"/>
                </a:solidFill>
              </a:rPr>
              <a:t>Shows size, shape and elevation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Elevation on Topographic Maps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Contour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Reflect shape of 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Relief – difference in elevation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Contour Interval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Index Contours</a:t>
            </a:r>
          </a:p>
        </p:txBody>
      </p:sp>
      <p:pic>
        <p:nvPicPr>
          <p:cNvPr id="20483" name="Picture 5" descr="contou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200400"/>
            <a:ext cx="42672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Landforms on Topographic Maps: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Widely spaced</a:t>
            </a:r>
            <a:r>
              <a:rPr lang="en-US" smtClean="0"/>
              <a:t> contour lines = </a:t>
            </a:r>
            <a:r>
              <a:rPr lang="en-US" smtClean="0">
                <a:solidFill>
                  <a:schemeClr val="accent2"/>
                </a:solidFill>
              </a:rPr>
              <a:t>Little change</a:t>
            </a:r>
            <a:r>
              <a:rPr lang="en-US" smtClean="0"/>
              <a:t> in elevation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Narrowly spaced</a:t>
            </a:r>
            <a:r>
              <a:rPr lang="en-US" smtClean="0"/>
              <a:t> lines = </a:t>
            </a:r>
            <a:r>
              <a:rPr lang="en-US" smtClean="0">
                <a:solidFill>
                  <a:schemeClr val="accent2"/>
                </a:solidFill>
              </a:rPr>
              <a:t>steep</a:t>
            </a:r>
            <a:r>
              <a:rPr lang="en-US" smtClean="0"/>
              <a:t> surface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78363" y="2381250"/>
            <a:ext cx="40005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29000" cy="4572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V-shaped lines = Valleys</a:t>
            </a:r>
          </a:p>
          <a:p>
            <a:pPr eaLnBrk="1" hangingPunct="1"/>
            <a:endParaRPr lang="en-US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Closed loops = Hilltop or depression</a:t>
            </a:r>
          </a:p>
          <a:p>
            <a:pPr eaLnBrk="1" hangingPunct="1"/>
            <a:endParaRPr lang="en-US" smtClean="0">
              <a:solidFill>
                <a:schemeClr val="accent2"/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76775" y="1524000"/>
            <a:ext cx="400208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sp>
        <p:nvSpPr>
          <p:cNvPr id="2355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609600"/>
            <a:ext cx="7467600" cy="521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602</TotalTime>
  <Words>150</Words>
  <Application>Microsoft Office PowerPoint</Application>
  <PresentationFormat>On-screen Show (4:3)</PresentationFormat>
  <Paragraphs>53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Constantia</vt:lpstr>
      <vt:lpstr>Wingdings</vt:lpstr>
      <vt:lpstr>Wingdings 2</vt:lpstr>
      <vt:lpstr>Paper</vt:lpstr>
      <vt:lpstr>Types of Maps</vt:lpstr>
      <vt:lpstr>Types of Maps</vt:lpstr>
      <vt:lpstr>PowerPoint Presentation</vt:lpstr>
      <vt:lpstr>PowerPoint Presentation</vt:lpstr>
      <vt:lpstr>PowerPoint Presentation</vt:lpstr>
      <vt:lpstr>Topographic Maps</vt:lpstr>
      <vt:lpstr>Landforms on Topographic Maps:</vt:lpstr>
      <vt:lpstr>PowerPoint Presentation</vt:lpstr>
      <vt:lpstr>PowerPoint Presentation</vt:lpstr>
      <vt:lpstr>PowerPoint Presentation</vt:lpstr>
      <vt:lpstr>Geologic Maps</vt:lpstr>
      <vt:lpstr>Geologic Maps</vt:lpstr>
      <vt:lpstr>PowerPoint Presentation</vt:lpstr>
      <vt:lpstr>Other Structures</vt:lpstr>
      <vt:lpstr>PowerPoint Presentation</vt:lpstr>
      <vt:lpstr>Soil Maps</vt:lpstr>
      <vt:lpstr>PowerPoint Presentation</vt:lpstr>
      <vt:lpstr>PowerPoint Presentation</vt:lpstr>
      <vt:lpstr>Other types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</dc:creator>
  <cp:lastModifiedBy>Nick Meyers</cp:lastModifiedBy>
  <cp:revision>11</cp:revision>
  <dcterms:created xsi:type="dcterms:W3CDTF">2012-08-08T01:47:58Z</dcterms:created>
  <dcterms:modified xsi:type="dcterms:W3CDTF">2014-09-03T16:24:19Z</dcterms:modified>
</cp:coreProperties>
</file>