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C2B2-3A51-4AA3-845C-EEE7FDC1A843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7FC25-7C98-4DE5-802F-97D26A10D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B7C6-61EB-486C-AB0F-F0F9746340F5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B3F6-5141-462C-89D1-4F207F530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9710-3E09-4CDA-925B-1C26DCA25C64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B21B-CE15-4F1E-AB95-1CC0EF2D0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618C-D7A8-4521-9E1E-C493E21D173E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D3DC-59A3-4431-AC82-FEAE9324E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15C6-38AB-4F70-86C3-AB00235C4561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12E8-9AB4-45D2-A491-090A7D52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27E6-78B3-4838-990E-80CDBE0F9F63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4F9E-49ED-45E8-93F9-FA50D1F7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1B9F-32CF-4F15-AC8B-19903E0FC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D6CE-FD29-4FD9-B48E-01C649942A25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8956-F1F0-4D29-B458-C11CFEA03F53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D843-6BEA-4BAF-A4CC-7D5E1314A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892C-36E2-492A-8A99-80FB84AE293D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BDDB-1680-490C-8074-ECE518D4A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E101-E935-4EE3-8C6F-A571CDA5B0F3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EC09-9DD8-49FA-9EB5-BBB3843A3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4973-F1C2-47BA-B77C-469AB3BDDE6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C359-B34C-4F2B-BFD0-4E190E314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B1C2909-AD60-4EA9-A918-9646E4D06EB1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B9FDE0-E799-4492-BC60-2AFBD250B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Mapping Earth’s Surface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Reading a Map</a:t>
            </a:r>
            <a:endParaRPr/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mtClean="0"/>
              <a:t>Compass Rose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Cardinal Direction</a:t>
            </a:r>
          </a:p>
          <a:p>
            <a:pPr eaLnBrk="1" hangingPunct="1"/>
            <a:r>
              <a:rPr lang="en-US" smtClean="0"/>
              <a:t>North</a:t>
            </a:r>
          </a:p>
          <a:p>
            <a:pPr eaLnBrk="1" hangingPunct="1"/>
            <a:r>
              <a:rPr lang="en-US" smtClean="0"/>
              <a:t>South</a:t>
            </a:r>
          </a:p>
          <a:p>
            <a:pPr eaLnBrk="1" hangingPunct="1"/>
            <a:r>
              <a:rPr lang="en-US" smtClean="0"/>
              <a:t>East</a:t>
            </a:r>
          </a:p>
          <a:p>
            <a:pPr eaLnBrk="1" hangingPunct="1"/>
            <a:r>
              <a:rPr lang="en-US" smtClean="0"/>
              <a:t>West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524000"/>
            <a:ext cx="4646613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Symbols</a:t>
            </a:r>
            <a:endParaRPr/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Legend – list of symbols and meanings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71700"/>
            <a:ext cx="4059238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2560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381000"/>
            <a:ext cx="59436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Scale</a:t>
            </a:r>
            <a:endParaRPr/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004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Scale – relationship between actual distance and distance shown on a map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838200"/>
            <a:ext cx="4257675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Graphic Scale</a:t>
            </a:r>
            <a:endParaRPr/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004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Graphic Scale - Printed line similar to a ruler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05200" y="1371600"/>
            <a:ext cx="5105400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Fractional Scale</a:t>
            </a:r>
            <a:endParaRPr/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2098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Fractional Scale - Ratio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447800"/>
            <a:ext cx="53340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Verbal Scale</a:t>
            </a:r>
            <a:endParaRPr/>
          </a:p>
        </p:txBody>
      </p:sp>
      <p:sp>
        <p:nvSpPr>
          <p:cNvPr id="2969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0480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Verbal Scale - Written in sentence form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2743200"/>
            <a:ext cx="520700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err="1" smtClean="0"/>
              <a:t>Isogram</a:t>
            </a:r>
            <a:endParaRPr/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pPr eaLnBrk="1" hangingPunct="1"/>
            <a:r>
              <a:rPr lang="en-US" smtClean="0"/>
              <a:t>Iso – Greek for equal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Gram – means drawing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All locations in an isogram share the value that is being measured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981200"/>
            <a:ext cx="44196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Isobar</a:t>
            </a:r>
            <a:endParaRPr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8838" y="1905000"/>
            <a:ext cx="3257550" cy="3810000"/>
          </a:xfrm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1905000"/>
            <a:ext cx="44196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3277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609600"/>
            <a:ext cx="846613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Making Maps</a:t>
            </a:r>
            <a:endParaRPr/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Map maker – cartographer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Collect data from an area and then plot onto a map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3963" y="1905000"/>
            <a:ext cx="3286125" cy="381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Remote sensing – gathering information without being there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GPS</a:t>
            </a:r>
          </a:p>
          <a:p>
            <a:pPr eaLnBrk="1" hangingPunct="1"/>
            <a:r>
              <a:rPr lang="en-US" smtClean="0"/>
              <a:t>Planes</a:t>
            </a:r>
          </a:p>
          <a:p>
            <a:pPr eaLnBrk="1" hangingPunct="1"/>
            <a:endParaRPr lang="en-US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60600"/>
            <a:ext cx="4059238" cy="3098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174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Map Projections</a:t>
            </a:r>
            <a:endParaRPr/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en-US" smtClean="0"/>
              <a:t>Map of entire Earth = large distortions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Small areas = less distortion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Hard to transfer curved lines onto a flat map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990600"/>
            <a:ext cx="4059238" cy="1884363"/>
          </a:xfrm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76600"/>
            <a:ext cx="308133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290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Map projection – flat map that represents a 3D image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1676400"/>
            <a:ext cx="4364038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Cylindrical Projection</a:t>
            </a:r>
            <a:endParaRPr/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Accurate near equator but not at poles</a:t>
            </a:r>
          </a:p>
          <a:p>
            <a:pPr eaLnBrk="1" hangingPunct="1"/>
            <a:endParaRPr lang="en-US" smtClean="0">
              <a:solidFill>
                <a:srgbClr val="FFC000"/>
              </a:solidFill>
            </a:endParaRP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Shapes preserved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828800"/>
            <a:ext cx="454025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err="1" smtClean="0"/>
              <a:t>Azimuthal</a:t>
            </a:r>
            <a:r>
              <a:rPr smtClean="0"/>
              <a:t> Projection</a:t>
            </a:r>
            <a:endParaRPr/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Distortion increases the farther from the point of contact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Good for air travel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89200"/>
            <a:ext cx="4059238" cy="264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Conic Projection</a:t>
            </a:r>
            <a:endParaRPr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Areas near the parallel where the cone and globe are in contact are distorted the least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524000"/>
            <a:ext cx="4208463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330</TotalTime>
  <Words>189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Constantia</vt:lpstr>
      <vt:lpstr>Wingdings 2</vt:lpstr>
      <vt:lpstr>Paper</vt:lpstr>
      <vt:lpstr>Mapping Earth’s Surface</vt:lpstr>
      <vt:lpstr>Making Maps</vt:lpstr>
      <vt:lpstr>PowerPoint Presentation</vt:lpstr>
      <vt:lpstr>PowerPoint Presentation</vt:lpstr>
      <vt:lpstr>Map Projections</vt:lpstr>
      <vt:lpstr>PowerPoint Presentation</vt:lpstr>
      <vt:lpstr>Cylindrical Projection</vt:lpstr>
      <vt:lpstr>Azimuthal Projection</vt:lpstr>
      <vt:lpstr>Conic Projection</vt:lpstr>
      <vt:lpstr>Reading a Map</vt:lpstr>
      <vt:lpstr>Symbols</vt:lpstr>
      <vt:lpstr>PowerPoint Presentation</vt:lpstr>
      <vt:lpstr>Scale</vt:lpstr>
      <vt:lpstr>Graphic Scale</vt:lpstr>
      <vt:lpstr>Fractional Scale</vt:lpstr>
      <vt:lpstr>Verbal Scale</vt:lpstr>
      <vt:lpstr>Isogram</vt:lpstr>
      <vt:lpstr>Isobar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 Meyers</cp:lastModifiedBy>
  <cp:revision>13</cp:revision>
  <dcterms:created xsi:type="dcterms:W3CDTF">2012-08-08T01:47:58Z</dcterms:created>
  <dcterms:modified xsi:type="dcterms:W3CDTF">2014-09-03T16:24:00Z</dcterms:modified>
</cp:coreProperties>
</file>