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1CF2-6981-449A-BA6A-1152A437247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E46D9-4A19-4D20-81F8-3CB697DB6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3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C4BED63-3C3B-4E17-B177-85C5F3FDD05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626C97F-721E-41AA-9845-9C936E92605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27-4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Koreas Today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Created after WWII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Kim Il Sung – dictator</a:t>
            </a:r>
          </a:p>
          <a:p>
            <a:endParaRPr lang="en-US" dirty="0" smtClean="0"/>
          </a:p>
          <a:p>
            <a:r>
              <a:rPr lang="en-US" dirty="0" smtClean="0"/>
              <a:t>Ruled with complete power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799" y="2209800"/>
            <a:ext cx="35922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Kim </a:t>
            </a:r>
            <a:r>
              <a:rPr lang="en-US" dirty="0" err="1" smtClean="0">
                <a:solidFill>
                  <a:srgbClr val="FFC000"/>
                </a:solidFill>
              </a:rPr>
              <a:t>Jong</a:t>
            </a:r>
            <a:r>
              <a:rPr lang="en-US" dirty="0" smtClean="0">
                <a:solidFill>
                  <a:srgbClr val="FFC000"/>
                </a:solidFill>
              </a:rPr>
              <a:t> Il</a:t>
            </a:r>
          </a:p>
          <a:p>
            <a:pPr lvl="1"/>
            <a:r>
              <a:rPr lang="en-US" dirty="0" smtClean="0"/>
              <a:t>Ruled after his fathers death in 1994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Kim </a:t>
            </a:r>
            <a:r>
              <a:rPr lang="en-US" dirty="0" err="1" smtClean="0">
                <a:solidFill>
                  <a:srgbClr val="FFC000"/>
                </a:solidFill>
              </a:rPr>
              <a:t>Jong</a:t>
            </a:r>
            <a:r>
              <a:rPr lang="en-US" dirty="0" smtClean="0">
                <a:solidFill>
                  <a:srgbClr val="FFC000"/>
                </a:solidFill>
              </a:rPr>
              <a:t> Un</a:t>
            </a:r>
          </a:p>
          <a:p>
            <a:pPr lvl="1"/>
            <a:r>
              <a:rPr lang="en-US" dirty="0" smtClean="0"/>
              <a:t>Ruled after his father’s death 2011</a:t>
            </a:r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403860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349881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Command economy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Rich in mineral resources</a:t>
            </a:r>
          </a:p>
          <a:p>
            <a:endParaRPr lang="en-US" dirty="0" smtClean="0"/>
          </a:p>
          <a:p>
            <a:r>
              <a:rPr lang="en-US" dirty="0" smtClean="0"/>
              <a:t>Factories make machinery and military surplus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Outdated technology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Poor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62750"/>
            <a:ext cx="4038600" cy="26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Must import food</a:t>
            </a:r>
          </a:p>
          <a:p>
            <a:endParaRPr lang="en-US" dirty="0" smtClean="0"/>
          </a:p>
          <a:p>
            <a:r>
              <a:rPr lang="en-US" dirty="0" smtClean="0"/>
              <a:t>Difficult due to relations with other countries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62303"/>
            <a:ext cx="4038600" cy="269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Pyongyang – capital</a:t>
            </a:r>
          </a:p>
          <a:p>
            <a:endParaRPr lang="en-US" dirty="0" smtClean="0"/>
          </a:p>
          <a:p>
            <a:r>
              <a:rPr lang="en-US" dirty="0" smtClean="0"/>
              <a:t>Only top officials can own cars</a:t>
            </a:r>
          </a:p>
          <a:p>
            <a:endParaRPr lang="en-US" dirty="0" smtClean="0"/>
          </a:p>
          <a:p>
            <a:r>
              <a:rPr lang="en-US" dirty="0" smtClean="0"/>
              <a:t>Wide spread electricity outages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Discourages religion of any kind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97639"/>
            <a:ext cx="403860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Isolated from the world after the break up of the Soviet Union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Closed market – other countries can’t sell goods there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45528"/>
            <a:ext cx="4038600" cy="25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Have announced that they have the materials to build nuclear weapons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Tested weapons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63019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People from both sides have expressed interest in being reunited</a:t>
            </a:r>
          </a:p>
          <a:p>
            <a:endParaRPr lang="en-US" dirty="0" smtClean="0"/>
          </a:p>
          <a:p>
            <a:r>
              <a:rPr lang="en-US" dirty="0" smtClean="0"/>
              <a:t>Built a road between DMZ</a:t>
            </a:r>
          </a:p>
          <a:p>
            <a:endParaRPr lang="en-US" dirty="0" smtClean="0"/>
          </a:p>
          <a:p>
            <a:r>
              <a:rPr lang="en-US" dirty="0" smtClean="0"/>
              <a:t>Governmental issues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97639"/>
            <a:ext cx="403860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Republic of  Korea</a:t>
            </a:r>
          </a:p>
          <a:p>
            <a:endParaRPr lang="en-US" dirty="0" smtClean="0"/>
          </a:p>
          <a:p>
            <a:r>
              <a:rPr lang="en-US" dirty="0" smtClean="0"/>
              <a:t>President with other elected officials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US helped to create government after WWII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33600"/>
            <a:ext cx="456572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Strong economy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Major manufacturing country</a:t>
            </a:r>
          </a:p>
          <a:p>
            <a:endParaRPr lang="en-US" dirty="0" smtClean="0"/>
          </a:p>
          <a:p>
            <a:r>
              <a:rPr lang="en-US" dirty="0" smtClean="0"/>
              <a:t>Exports goods to many other countries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349"/>
            <a:ext cx="4038600" cy="248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Seoul – Capital</a:t>
            </a:r>
          </a:p>
          <a:p>
            <a:endParaRPr lang="en-US" dirty="0" smtClean="0"/>
          </a:p>
          <a:p>
            <a:r>
              <a:rPr lang="en-US" dirty="0" smtClean="0"/>
              <a:t>Densely populated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Most people live near the west coast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92992"/>
            <a:ext cx="4038600" cy="423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Pollution from coal power plants</a:t>
            </a:r>
          </a:p>
          <a:p>
            <a:endParaRPr lang="en-US" dirty="0" smtClean="0"/>
          </a:p>
          <a:p>
            <a:r>
              <a:rPr lang="en-US" dirty="0" smtClean="0"/>
              <a:t>Housing is expensive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Most people are farmers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400"/>
            <a:ext cx="412053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Past – only a few families controlled much of the industry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Recent – less corruption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4458"/>
            <a:ext cx="4038600" cy="218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Demilitarized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Empty buffer zone created to keep the two countries from fighting</a:t>
            </a:r>
          </a:p>
          <a:p>
            <a:endParaRPr lang="en-US" dirty="0" smtClean="0"/>
          </a:p>
          <a:p>
            <a:r>
              <a:rPr lang="en-US" dirty="0" smtClean="0"/>
              <a:t>Troops not allowed in</a:t>
            </a:r>
          </a:p>
          <a:p>
            <a:endParaRPr lang="en-US" dirty="0" smtClean="0"/>
          </a:p>
          <a:p>
            <a:r>
              <a:rPr lang="en-US" dirty="0" smtClean="0"/>
              <a:t>Patrol both sides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12899"/>
            <a:ext cx="4038600" cy="239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6553200" cy="516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Democratic People’s Republic of Korea</a:t>
            </a:r>
          </a:p>
          <a:p>
            <a:endParaRPr lang="en-US" dirty="0" smtClean="0"/>
          </a:p>
          <a:p>
            <a:r>
              <a:rPr lang="en-US" dirty="0" smtClean="0"/>
              <a:t>Not a democracy or republic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Totalitarian state – Communist Party controls everything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87388"/>
            <a:ext cx="4038600" cy="304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336</TotalTime>
  <Words>244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Rockwell</vt:lpstr>
      <vt:lpstr>Wingdings 2</vt:lpstr>
      <vt:lpstr>Foundry</vt:lpstr>
      <vt:lpstr>27-4</vt:lpstr>
      <vt:lpstr>South Korea</vt:lpstr>
      <vt:lpstr>PowerPoint Presentation</vt:lpstr>
      <vt:lpstr>Daily Life</vt:lpstr>
      <vt:lpstr>PowerPoint Presentation</vt:lpstr>
      <vt:lpstr>Challenges</vt:lpstr>
      <vt:lpstr>Demilitarized Zone</vt:lpstr>
      <vt:lpstr>PowerPoint Presentation</vt:lpstr>
      <vt:lpstr>North Korea</vt:lpstr>
      <vt:lpstr>Government</vt:lpstr>
      <vt:lpstr>PowerPoint Presentation</vt:lpstr>
      <vt:lpstr>PowerPoint Presentation</vt:lpstr>
      <vt:lpstr>PowerPoint Presentation</vt:lpstr>
      <vt:lpstr>Daily Life</vt:lpstr>
      <vt:lpstr>Challenges</vt:lpstr>
      <vt:lpstr>PowerPoint Presentation</vt:lpstr>
      <vt:lpstr>Reunification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27-4</dc:title>
  <dc:creator>Beth Meyers</dc:creator>
  <cp:lastModifiedBy>Nick Meyers</cp:lastModifiedBy>
  <cp:revision>4</cp:revision>
  <cp:lastPrinted>2015-05-19T15:40:14Z</cp:lastPrinted>
  <dcterms:created xsi:type="dcterms:W3CDTF">2015-05-19T00:29:03Z</dcterms:created>
  <dcterms:modified xsi:type="dcterms:W3CDTF">2015-05-19T16:17:38Z</dcterms:modified>
</cp:coreProperties>
</file>