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3" r:id="rId15"/>
    <p:sldId id="268" r:id="rId16"/>
    <p:sldId id="269" r:id="rId17"/>
    <p:sldId id="274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7169-F9E5-4A24-8CCB-92F6E44E34BC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23785BE-FC36-41AC-A65B-6D31E547087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7169-F9E5-4A24-8CCB-92F6E44E34BC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85BE-FC36-41AC-A65B-6D31E547087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23785BE-FC36-41AC-A65B-6D31E547087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7169-F9E5-4A24-8CCB-92F6E44E34BC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7169-F9E5-4A24-8CCB-92F6E44E34BC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23785BE-FC36-41AC-A65B-6D31E547087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7169-F9E5-4A24-8CCB-92F6E44E34BC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23785BE-FC36-41AC-A65B-6D31E547087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9497169-F9E5-4A24-8CCB-92F6E44E34BC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785BE-FC36-41AC-A65B-6D31E547087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7169-F9E5-4A24-8CCB-92F6E44E34BC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23785BE-FC36-41AC-A65B-6D31E547087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7169-F9E5-4A24-8CCB-92F6E44E34BC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23785BE-FC36-41AC-A65B-6D31E54708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7169-F9E5-4A24-8CCB-92F6E44E34BC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3785BE-FC36-41AC-A65B-6D31E54708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23785BE-FC36-41AC-A65B-6D31E547087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7169-F9E5-4A24-8CCB-92F6E44E34BC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23785BE-FC36-41AC-A65B-6D31E547087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9497169-F9E5-4A24-8CCB-92F6E44E34BC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9497169-F9E5-4A24-8CCB-92F6E44E34BC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23785BE-FC36-41AC-A65B-6D31E5470872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Japan Today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27-3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Size of California</a:t>
            </a:r>
          </a:p>
          <a:p>
            <a:endParaRPr lang="en-US" dirty="0" smtClean="0"/>
          </a:p>
          <a:p>
            <a:r>
              <a:rPr lang="en-US" dirty="0" smtClean="0"/>
              <a:t>4 times as many people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Most people life in crowded cities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514600"/>
            <a:ext cx="4876801" cy="27432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Tokyo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Capital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Banking and communications</a:t>
            </a:r>
          </a:p>
          <a:p>
            <a:endParaRPr lang="en-US" dirty="0" smtClean="0"/>
          </a:p>
          <a:p>
            <a:r>
              <a:rPr lang="en-US" dirty="0" smtClean="0"/>
              <a:t>Expensive real estate</a:t>
            </a:r>
          </a:p>
          <a:p>
            <a:endParaRPr lang="en-US" dirty="0" smtClean="0"/>
          </a:p>
          <a:p>
            <a:r>
              <a:rPr lang="en-US" dirty="0" smtClean="0"/>
              <a:t>Tall and narrow buildings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23" y="1371600"/>
            <a:ext cx="3511153" cy="468153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Underground shops and restaurants</a:t>
            </a:r>
          </a:p>
          <a:p>
            <a:endParaRPr lang="en-US" dirty="0" smtClean="0"/>
          </a:p>
          <a:p>
            <a:r>
              <a:rPr lang="en-US" dirty="0" smtClean="0"/>
              <a:t>Capsule hotels</a:t>
            </a:r>
          </a:p>
          <a:p>
            <a:endParaRPr lang="en-US" dirty="0" smtClean="0"/>
          </a:p>
          <a:p>
            <a:r>
              <a:rPr lang="en-US" dirty="0" smtClean="0"/>
              <a:t>“Pushers” on subways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538" y="2264664"/>
            <a:ext cx="4343400" cy="28956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41" y="1219200"/>
            <a:ext cx="7746821" cy="436205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98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62000"/>
            <a:ext cx="6963578" cy="498445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11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Osaka – 2</a:t>
            </a:r>
            <a:r>
              <a:rPr lang="en-US" baseline="30000" dirty="0" smtClean="0">
                <a:solidFill>
                  <a:srgbClr val="FF0000"/>
                </a:solidFill>
              </a:rPr>
              <a:t>nd</a:t>
            </a:r>
            <a:r>
              <a:rPr lang="en-US" dirty="0" smtClean="0">
                <a:solidFill>
                  <a:srgbClr val="FF0000"/>
                </a:solidFill>
              </a:rPr>
              <a:t> largest city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63" y="4038600"/>
            <a:ext cx="4038600" cy="186396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76400"/>
            <a:ext cx="3523952" cy="375888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Shinkansen – bullet trains</a:t>
            </a:r>
          </a:p>
          <a:p>
            <a:endParaRPr lang="en-US" dirty="0" smtClean="0"/>
          </a:p>
          <a:p>
            <a:r>
              <a:rPr lang="en-US" dirty="0" smtClean="0"/>
              <a:t>160 mph</a:t>
            </a:r>
          </a:p>
          <a:p>
            <a:endParaRPr lang="en-US" dirty="0" smtClean="0"/>
          </a:p>
          <a:p>
            <a:r>
              <a:rPr lang="en-US" dirty="0" smtClean="0"/>
              <a:t>Very efficient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876" y="2209800"/>
            <a:ext cx="4677833" cy="25908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62000"/>
            <a:ext cx="4876800" cy="510357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25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Rural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Most land is too rocky for farms</a:t>
            </a:r>
          </a:p>
          <a:p>
            <a:endParaRPr lang="en-US" dirty="0" smtClean="0"/>
          </a:p>
          <a:p>
            <a:r>
              <a:rPr lang="en-US" dirty="0" smtClean="0"/>
              <a:t>Average farm is 2.5 acres</a:t>
            </a:r>
          </a:p>
          <a:p>
            <a:endParaRPr lang="en-US" dirty="0" smtClean="0"/>
          </a:p>
          <a:p>
            <a:r>
              <a:rPr lang="en-US" dirty="0" smtClean="0"/>
              <a:t>Average farm in US is 175 times that size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Most can’t make a living farming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74583"/>
            <a:ext cx="4038600" cy="267557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Lack of space</a:t>
            </a:r>
          </a:p>
          <a:p>
            <a:endParaRPr lang="en-US" dirty="0" smtClean="0"/>
          </a:p>
          <a:p>
            <a:r>
              <a:rPr lang="en-US" dirty="0" smtClean="0"/>
              <a:t>Tall building need to be earthquake proof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China and South Korea are starting to take business away from them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Pollution – Kyoto Protocol </a:t>
            </a:r>
            <a:r>
              <a:rPr lang="en-US" dirty="0" smtClean="0"/>
              <a:t>(150) countries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50" y="2045494"/>
            <a:ext cx="2857500" cy="33337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 Companies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Sony</a:t>
            </a:r>
          </a:p>
          <a:p>
            <a:r>
              <a:rPr lang="en-US" dirty="0" smtClean="0"/>
              <a:t>Honda</a:t>
            </a:r>
          </a:p>
          <a:p>
            <a:r>
              <a:rPr lang="en-US" dirty="0" smtClean="0"/>
              <a:t>Toyota</a:t>
            </a:r>
          </a:p>
          <a:p>
            <a:r>
              <a:rPr lang="en-US" dirty="0" smtClean="0"/>
              <a:t>Mitsubishi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One of the world’s strongest economies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52" y="1905000"/>
            <a:ext cx="4307526" cy="35814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Constitutional monarchy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Headed by a emperor</a:t>
            </a:r>
          </a:p>
          <a:p>
            <a:pPr lvl="1"/>
            <a:r>
              <a:rPr lang="en-US" dirty="0" smtClean="0"/>
              <a:t>Head of state</a:t>
            </a:r>
          </a:p>
          <a:p>
            <a:pPr lvl="1"/>
            <a:r>
              <a:rPr lang="en-US" dirty="0" smtClean="0"/>
              <a:t>Little power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Acts as a symbol of the people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752600"/>
            <a:ext cx="2702278" cy="4191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Diet – elected legislature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Prime minister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Make laws and govern life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36780"/>
            <a:ext cx="4038600" cy="295117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Not very strong until 1950’s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Strong today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Manufacturing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Electronics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9" y="2057400"/>
            <a:ext cx="4626991" cy="2895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Government works closely with business leaders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Well educated, highly trained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Strong work ethic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Belief that work in itself is worthwhile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30009"/>
            <a:ext cx="4038600" cy="256471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Many goods are sent to China and US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Trade surplus – exports more goods than they import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2436019"/>
            <a:ext cx="3810000" cy="25527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Tariff – fee that a country charges on imports or exports</a:t>
            </a:r>
          </a:p>
          <a:p>
            <a:endParaRPr lang="en-US" dirty="0" smtClean="0"/>
          </a:p>
          <a:p>
            <a:r>
              <a:rPr lang="en-US" dirty="0" smtClean="0"/>
              <a:t>High tariffs were placed on good coming into country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People buy stuff made in Japan!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14782"/>
            <a:ext cx="4038600" cy="259517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Not many natural resources</a:t>
            </a:r>
          </a:p>
          <a:p>
            <a:endParaRPr lang="en-US" dirty="0" smtClean="0"/>
          </a:p>
          <a:p>
            <a:r>
              <a:rPr lang="en-US" dirty="0" smtClean="0"/>
              <a:t>Imports raw materials</a:t>
            </a:r>
          </a:p>
          <a:p>
            <a:endParaRPr lang="en-US" dirty="0" smtClean="0"/>
          </a:p>
          <a:p>
            <a:r>
              <a:rPr lang="en-US" dirty="0" smtClean="0"/>
              <a:t>Little arable land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Must buy food other countries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23829"/>
            <a:ext cx="4038600" cy="457708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102</TotalTime>
  <Words>251</Words>
  <Application>Microsoft Office PowerPoint</Application>
  <PresentationFormat>On-screen Show (4:3)</PresentationFormat>
  <Paragraphs>104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Georgia</vt:lpstr>
      <vt:lpstr>Wingdings</vt:lpstr>
      <vt:lpstr>Wingdings 2</vt:lpstr>
      <vt:lpstr>Civic</vt:lpstr>
      <vt:lpstr>27-3</vt:lpstr>
      <vt:lpstr>Japanese Companies</vt:lpstr>
      <vt:lpstr>Government</vt:lpstr>
      <vt:lpstr>PowerPoint Presentation</vt:lpstr>
      <vt:lpstr>Economy</vt:lpstr>
      <vt:lpstr>PowerPoint Presentation</vt:lpstr>
      <vt:lpstr>Trade</vt:lpstr>
      <vt:lpstr>PowerPoint Presentation</vt:lpstr>
      <vt:lpstr>Resources</vt:lpstr>
      <vt:lpstr>Daily Life</vt:lpstr>
      <vt:lpstr>Tokyo</vt:lpstr>
      <vt:lpstr>PowerPoint Presentation</vt:lpstr>
      <vt:lpstr>PowerPoint Presentation</vt:lpstr>
      <vt:lpstr>PowerPoint Presentation</vt:lpstr>
      <vt:lpstr>PowerPoint Presentation</vt:lpstr>
      <vt:lpstr>Transportation</vt:lpstr>
      <vt:lpstr>PowerPoint Presentation</vt:lpstr>
      <vt:lpstr>Rural Life</vt:lpstr>
      <vt:lpstr>Challenges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27-3</dc:title>
  <dc:creator>Beth Meyers</dc:creator>
  <cp:lastModifiedBy>Nick Meyers</cp:lastModifiedBy>
  <cp:revision>4</cp:revision>
  <dcterms:created xsi:type="dcterms:W3CDTF">2015-05-18T00:28:35Z</dcterms:created>
  <dcterms:modified xsi:type="dcterms:W3CDTF">2015-05-18T12:25:31Z</dcterms:modified>
</cp:coreProperties>
</file>