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9" r:id="rId9"/>
    <p:sldId id="262" r:id="rId10"/>
    <p:sldId id="270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5F00955-79A7-46FC-B99D-28EEECE98C8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E66690-18F0-425D-955E-6C2E801A874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Mongolia and Taiwan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26-4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987552"/>
            <a:ext cx="7950851" cy="46512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Taiwan’s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China began settling in 600’s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China and Japan have both controlled the island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0977"/>
            <a:ext cx="4038600" cy="40427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Chinese nationalist took over Taiwan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Chiang Kai-shek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Ruled under martial law</a:t>
            </a:r>
          </a:p>
          <a:p>
            <a:pPr lvl="1"/>
            <a:r>
              <a:rPr lang="en-US" dirty="0" smtClean="0"/>
              <a:t>Military rule for 38 </a:t>
            </a:r>
            <a:r>
              <a:rPr lang="en-US" dirty="0" smtClean="0"/>
              <a:t>years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mposition </a:t>
            </a:r>
            <a:r>
              <a:rPr lang="en-US" dirty="0"/>
              <a:t>of the highest-ranking military officer as the military governor or as the head of the government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Today - Democracy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5453"/>
            <a:ext cx="4038600" cy="26938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China says:</a:t>
            </a:r>
          </a:p>
          <a:p>
            <a:endParaRPr lang="en-US" dirty="0" smtClean="0"/>
          </a:p>
          <a:p>
            <a:r>
              <a:rPr lang="en-US" dirty="0" smtClean="0"/>
              <a:t>Taiwan is part of China</a:t>
            </a:r>
          </a:p>
          <a:p>
            <a:r>
              <a:rPr lang="en-US" dirty="0" smtClean="0"/>
              <a:t>Threatens force if independence is declared</a:t>
            </a:r>
          </a:p>
          <a:p>
            <a:r>
              <a:rPr lang="en-US" dirty="0" smtClean="0"/>
              <a:t>Officially recognized by US</a:t>
            </a:r>
          </a:p>
          <a:p>
            <a:r>
              <a:rPr lang="en-US" dirty="0" smtClean="0"/>
              <a:t>Member of United Nations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Taiwan says:</a:t>
            </a:r>
          </a:p>
          <a:p>
            <a:endParaRPr lang="en-US" dirty="0" smtClean="0"/>
          </a:p>
          <a:p>
            <a:r>
              <a:rPr lang="en-US" dirty="0" smtClean="0"/>
              <a:t>Is China’s true government</a:t>
            </a:r>
          </a:p>
          <a:p>
            <a:r>
              <a:rPr lang="en-US" dirty="0" smtClean="0"/>
              <a:t>Growing movement for independence</a:t>
            </a:r>
          </a:p>
          <a:p>
            <a:r>
              <a:rPr lang="en-US" dirty="0" smtClean="0"/>
              <a:t>Unofficially recognized by US</a:t>
            </a:r>
          </a:p>
          <a:p>
            <a:r>
              <a:rPr lang="en-US" dirty="0" smtClean="0"/>
              <a:t>Unable to regain membership in the UN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Taiwan’s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85% native Taiwanese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Descendants of China</a:t>
            </a:r>
          </a:p>
          <a:p>
            <a:endParaRPr lang="en-US" dirty="0" smtClean="0"/>
          </a:p>
          <a:p>
            <a:r>
              <a:rPr lang="en-US" dirty="0" smtClean="0"/>
              <a:t>Japan influence</a:t>
            </a:r>
          </a:p>
          <a:p>
            <a:endParaRPr lang="en-US" dirty="0" smtClean="0"/>
          </a:p>
          <a:p>
            <a:r>
              <a:rPr lang="en-US" dirty="0" smtClean="0"/>
              <a:t>American and European Influence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66483"/>
            <a:ext cx="4038600" cy="30917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Taiwan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Modern country</a:t>
            </a:r>
          </a:p>
          <a:p>
            <a:endParaRPr lang="en-US" dirty="0" smtClean="0"/>
          </a:p>
          <a:p>
            <a:r>
              <a:rPr lang="en-US" dirty="0" smtClean="0"/>
              <a:t>23 million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Most live on west coast</a:t>
            </a:r>
          </a:p>
          <a:p>
            <a:endParaRPr lang="en-US" dirty="0" smtClean="0"/>
          </a:p>
          <a:p>
            <a:r>
              <a:rPr lang="en-US" dirty="0" smtClean="0"/>
              <a:t>Mountainous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Taipei – capital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Kao-</a:t>
            </a:r>
            <a:r>
              <a:rPr lang="en-US" dirty="0" err="1" smtClean="0">
                <a:solidFill>
                  <a:srgbClr val="FF0000"/>
                </a:solidFill>
              </a:rPr>
              <a:t>hsiung</a:t>
            </a:r>
            <a:r>
              <a:rPr lang="en-US" dirty="0" smtClean="0">
                <a:solidFill>
                  <a:srgbClr val="FF0000"/>
                </a:solidFill>
              </a:rPr>
              <a:t> - industry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2045494"/>
            <a:ext cx="3048000" cy="33337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Mongolia’s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700 years ago one of the greatest powers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Genghis Khan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Conquered much of Asia including China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6" y="2362200"/>
            <a:ext cx="4445000" cy="2667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8" y="608076"/>
            <a:ext cx="8269767" cy="5334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1600’s – China conquered Mongolia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Ruled for 200 years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10" y="2362200"/>
            <a:ext cx="5005228" cy="2819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Mongolia declared independence in 1911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Russia helped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Mongolian People’s Republic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Communist run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09800"/>
            <a:ext cx="4741334" cy="2667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Russia was part of the Soviet Union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Gave Mongolia economic aide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Soviet Union collapsed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Mongolia today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Democracy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Free market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60" y="3124200"/>
            <a:ext cx="4780600" cy="1600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Nomads – ½ of population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Gers – large circular, felt tents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Horse are important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362200"/>
            <a:ext cx="4478307" cy="2971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819400"/>
            <a:ext cx="4038600" cy="149397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5117"/>
            <a:ext cx="4038600" cy="2694503"/>
          </a:xfrm>
        </p:spPr>
      </p:pic>
    </p:spTree>
    <p:extLst>
      <p:ext uri="{BB962C8B-B14F-4D97-AF65-F5344CB8AC3E}">
        <p14:creationId xmlns:p14="http://schemas.microsoft.com/office/powerpoint/2010/main" val="307808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Mongolia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Ulaanbaatar – capital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Sparsely populated</a:t>
            </a:r>
          </a:p>
          <a:p>
            <a:endParaRPr lang="en-US" dirty="0" smtClean="0"/>
          </a:p>
          <a:p>
            <a:r>
              <a:rPr lang="en-US" dirty="0" smtClean="0"/>
              <a:t>Size of Alaska</a:t>
            </a:r>
          </a:p>
          <a:p>
            <a:pPr lvl="1"/>
            <a:r>
              <a:rPr lang="en-US" dirty="0" smtClean="0"/>
              <a:t>3 million people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Produces little food</a:t>
            </a:r>
          </a:p>
          <a:p>
            <a:pPr lvl="1"/>
            <a:r>
              <a:rPr lang="en-US" dirty="0" smtClean="0"/>
              <a:t>Food and water shortages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31728"/>
            <a:ext cx="4038600" cy="216128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</TotalTime>
  <Words>227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Wingdings</vt:lpstr>
      <vt:lpstr>Wingdings 2</vt:lpstr>
      <vt:lpstr>Civic</vt:lpstr>
      <vt:lpstr>26-4</vt:lpstr>
      <vt:lpstr>Mongolia’s History</vt:lpstr>
      <vt:lpstr>PowerPoint Presentation</vt:lpstr>
      <vt:lpstr>PowerPoint Presentation</vt:lpstr>
      <vt:lpstr>PowerPoint Presentation</vt:lpstr>
      <vt:lpstr>PowerPoint Presentation</vt:lpstr>
      <vt:lpstr>Culture</vt:lpstr>
      <vt:lpstr>PowerPoint Presentation</vt:lpstr>
      <vt:lpstr>Mongolia Today</vt:lpstr>
      <vt:lpstr>PowerPoint Presentation</vt:lpstr>
      <vt:lpstr>Taiwan’s History</vt:lpstr>
      <vt:lpstr>PowerPoint Presentation</vt:lpstr>
      <vt:lpstr>Tensions</vt:lpstr>
      <vt:lpstr>Taiwan’s Culture</vt:lpstr>
      <vt:lpstr>Taiwan Today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26-4</dc:title>
  <dc:creator>Beth Meyers</dc:creator>
  <cp:lastModifiedBy>Nick Meyers</cp:lastModifiedBy>
  <cp:revision>4</cp:revision>
  <dcterms:created xsi:type="dcterms:W3CDTF">2015-05-01T00:56:08Z</dcterms:created>
  <dcterms:modified xsi:type="dcterms:W3CDTF">2015-05-01T12:57:01Z</dcterms:modified>
</cp:coreProperties>
</file>