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8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20AB6E-F735-4566-B46C-A115CA44839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C7182-694A-4EDF-B39F-0B248A64EBB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and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26-2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Last dynasty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Invaders called Manchu ruled dynasty in 1644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44" y="1371600"/>
            <a:ext cx="3110112" cy="4681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Limited contact with outside world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Thought culture was superior</a:t>
            </a:r>
          </a:p>
          <a:p>
            <a:endParaRPr lang="en-US" dirty="0" smtClean="0"/>
          </a:p>
          <a:p>
            <a:r>
              <a:rPr lang="en-US" dirty="0" smtClean="0"/>
              <a:t>Natural barriers - mountains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70" y="1981200"/>
            <a:ext cx="4934182" cy="3581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European powers forced 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Silk and tea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Took control of parts of the country</a:t>
            </a:r>
          </a:p>
          <a:p>
            <a:endParaRPr lang="en-US" dirty="0" smtClean="0"/>
          </a:p>
          <a:p>
            <a:r>
              <a:rPr lang="en-US" dirty="0" smtClean="0"/>
              <a:t>Chinese angry with emperor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828800"/>
            <a:ext cx="4038600" cy="3571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and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1911 – repels forced out last emperor</a:t>
            </a:r>
          </a:p>
          <a:p>
            <a:endParaRPr lang="en-US" dirty="0" smtClean="0"/>
          </a:p>
          <a:p>
            <a:r>
              <a:rPr lang="en-US" dirty="0" smtClean="0"/>
              <a:t>Republic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 groups: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Nationalist – Chiang Kai-shek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Communist – Mao Zedong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40" y="2209800"/>
            <a:ext cx="4322017" cy="3124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Civil War – Communists won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People’s Republic of China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Nationalist fled to Taiwan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 of China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752600"/>
            <a:ext cx="4300728" cy="43007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Leader – Mao</a:t>
            </a:r>
          </a:p>
          <a:p>
            <a:endParaRPr lang="en-US" dirty="0" smtClean="0"/>
          </a:p>
          <a:p>
            <a:r>
              <a:rPr lang="en-US" dirty="0" smtClean="0"/>
              <a:t>Government:</a:t>
            </a:r>
          </a:p>
          <a:p>
            <a:endParaRPr lang="en-US" dirty="0" smtClean="0"/>
          </a:p>
          <a:p>
            <a:r>
              <a:rPr lang="en-US" dirty="0" smtClean="0"/>
              <a:t>Owns most business and land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Controls all areas of life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84" y="1718977"/>
            <a:ext cx="3913632" cy="3986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Seized all private farms and organized into large state run farms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Took over all business and factories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43" y="2209800"/>
            <a:ext cx="4312639" cy="2971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Women gained more rights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Limited freedoms</a:t>
            </a:r>
          </a:p>
          <a:p>
            <a:pPr lvl="1"/>
            <a:r>
              <a:rPr lang="en-US" dirty="0" smtClean="0"/>
              <a:t>Imprisoned people how criticized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Poor planning by government</a:t>
            </a:r>
          </a:p>
          <a:p>
            <a:pPr lvl="1"/>
            <a:r>
              <a:rPr lang="en-US" dirty="0" smtClean="0"/>
              <a:t>Famines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424516" cy="2743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Deng Xiaoping – new leader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Modernized</a:t>
            </a:r>
          </a:p>
          <a:p>
            <a:endParaRPr lang="en-US" dirty="0" smtClean="0"/>
          </a:p>
          <a:p>
            <a:r>
              <a:rPr lang="en-US" dirty="0" smtClean="0"/>
              <a:t>Private business</a:t>
            </a:r>
          </a:p>
          <a:p>
            <a:endParaRPr lang="en-US" dirty="0" smtClean="0"/>
          </a:p>
          <a:p>
            <a:r>
              <a:rPr lang="en-US" dirty="0" smtClean="0"/>
              <a:t>Encouraged foreign investors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25" y="1371600"/>
            <a:ext cx="3553349" cy="46815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1.3 billion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Largest population</a:t>
            </a:r>
          </a:p>
          <a:p>
            <a:endParaRPr lang="en-US" dirty="0" smtClean="0"/>
          </a:p>
          <a:p>
            <a:r>
              <a:rPr lang="en-US" dirty="0" smtClean="0"/>
              <a:t>More than Europe, Russia, and US combined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0" y="2362200"/>
            <a:ext cx="5229412" cy="2667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Invented: </a:t>
            </a:r>
          </a:p>
          <a:p>
            <a:endParaRPr lang="en-US" dirty="0" smtClean="0"/>
          </a:p>
          <a:p>
            <a:r>
              <a:rPr lang="en-US" dirty="0" smtClean="0"/>
              <a:t>Fireworks</a:t>
            </a:r>
          </a:p>
          <a:p>
            <a:r>
              <a:rPr lang="en-US" dirty="0" smtClean="0"/>
              <a:t>Magnetic compass</a:t>
            </a:r>
          </a:p>
          <a:p>
            <a:r>
              <a:rPr lang="en-US" dirty="0" smtClean="0"/>
              <a:t>Gunpowder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Printing Silk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4,000 old civilization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981200"/>
            <a:ext cx="4239491" cy="3429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10% in west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90% in east</a:t>
            </a:r>
          </a:p>
          <a:p>
            <a:endParaRPr lang="en-US" dirty="0" smtClean="0"/>
          </a:p>
          <a:p>
            <a:r>
              <a:rPr lang="en-US" dirty="0" smtClean="0"/>
              <a:t>7 million new people a year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Tried to limit 1 child per family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437530" cy="3429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Han Chinese - group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Mandarin – language</a:t>
            </a:r>
          </a:p>
          <a:p>
            <a:pPr lvl="1"/>
            <a:r>
              <a:rPr lang="en-US" dirty="0" smtClean="0"/>
              <a:t>Other dialects or variations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19275"/>
            <a:ext cx="4038600" cy="37861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7552"/>
            <a:ext cx="67437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Daoism – living simply and in harmony with nature</a:t>
            </a:r>
          </a:p>
          <a:p>
            <a:pPr lvl="1"/>
            <a:r>
              <a:rPr lang="en-US" dirty="0" smtClean="0"/>
              <a:t>“The Way”</a:t>
            </a:r>
          </a:p>
          <a:p>
            <a:endParaRPr lang="en-US" dirty="0" smtClean="0"/>
          </a:p>
          <a:p>
            <a:r>
              <a:rPr lang="en-US" dirty="0" smtClean="0"/>
              <a:t>Buddhism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10861"/>
            <a:ext cx="4038600" cy="380301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Confucianism – philosophy based on the ideas and teachings of Confucius</a:t>
            </a:r>
          </a:p>
          <a:p>
            <a:endParaRPr lang="en-US" dirty="0" smtClean="0"/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Morals</a:t>
            </a:r>
          </a:p>
          <a:p>
            <a:r>
              <a:rPr lang="en-US" dirty="0" smtClean="0"/>
              <a:t>Respect for elders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169319"/>
            <a:ext cx="3105150" cy="30861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Chinese porcelain</a:t>
            </a:r>
          </a:p>
          <a:p>
            <a:endParaRPr lang="en-US" dirty="0" smtClean="0"/>
          </a:p>
          <a:p>
            <a:r>
              <a:rPr lang="en-US" dirty="0" smtClean="0"/>
              <a:t>Silk paintings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Calligraphy – decorative writing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42992"/>
            <a:ext cx="4038600" cy="233875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Pagodas – Buddhist temples</a:t>
            </a:r>
          </a:p>
          <a:p>
            <a:endParaRPr lang="en-US" dirty="0" smtClean="0"/>
          </a:p>
          <a:p>
            <a:r>
              <a:rPr lang="en-US" dirty="0" smtClean="0"/>
              <a:t>Multi-storied story towers</a:t>
            </a:r>
          </a:p>
          <a:p>
            <a:endParaRPr lang="en-US" dirty="0" smtClean="0"/>
          </a:p>
          <a:p>
            <a:r>
              <a:rPr lang="en-US" dirty="0" smtClean="0"/>
              <a:t>Upward curving roof at each floor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99" y="1371600"/>
            <a:ext cx="3552001" cy="46815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Martial arts</a:t>
            </a:r>
          </a:p>
          <a:p>
            <a:endParaRPr lang="en-US" dirty="0" smtClean="0"/>
          </a:p>
          <a:p>
            <a:r>
              <a:rPr lang="en-US" dirty="0" smtClean="0"/>
              <a:t>Table tennis</a:t>
            </a:r>
          </a:p>
          <a:p>
            <a:endParaRPr lang="en-US" dirty="0" smtClean="0"/>
          </a:p>
          <a:p>
            <a:r>
              <a:rPr lang="en-US" dirty="0" smtClean="0"/>
              <a:t>Karaoke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057400"/>
            <a:ext cx="5366983" cy="3352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series of rulers from the same family line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Emperors – rulers</a:t>
            </a:r>
          </a:p>
          <a:p>
            <a:endParaRPr lang="en-US" dirty="0" smtClean="0"/>
          </a:p>
          <a:p>
            <a:r>
              <a:rPr lang="en-US" dirty="0" smtClean="0"/>
              <a:t>Dynasties rose and fell</a:t>
            </a:r>
          </a:p>
          <a:p>
            <a:endParaRPr lang="en-US" dirty="0" smtClean="0"/>
          </a:p>
          <a:p>
            <a:r>
              <a:rPr lang="en-US" dirty="0" smtClean="0"/>
              <a:t>Chaotic periods with warlords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07" y="1524000"/>
            <a:ext cx="4667906" cy="4724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or Ch’in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Unite China under one empire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Ruler – Shi </a:t>
            </a:r>
            <a:r>
              <a:rPr lang="en-US" dirty="0" err="1" smtClean="0">
                <a:solidFill>
                  <a:srgbClr val="FF0000"/>
                </a:solidFill>
              </a:rPr>
              <a:t>Huangdi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Ordered the building of the Great Wall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542632" cy="4038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Keep </a:t>
            </a:r>
            <a:r>
              <a:rPr lang="en-US" dirty="0" smtClean="0">
                <a:solidFill>
                  <a:srgbClr val="FF0000"/>
                </a:solidFill>
              </a:rPr>
              <a:t>out invaders</a:t>
            </a:r>
          </a:p>
          <a:p>
            <a:endParaRPr lang="en-US" dirty="0" smtClean="0"/>
          </a:p>
          <a:p>
            <a:r>
              <a:rPr lang="en-US" dirty="0" smtClean="0"/>
              <a:t>Linked older walls in Northern China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5102352" cy="3505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8" y="1371600"/>
            <a:ext cx="3404754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457700" cy="2971800"/>
          </a:xfrm>
        </p:spPr>
      </p:pic>
    </p:spTree>
    <p:extLst>
      <p:ext uri="{BB962C8B-B14F-4D97-AF65-F5344CB8AC3E}">
        <p14:creationId xmlns:p14="http://schemas.microsoft.com/office/powerpoint/2010/main" val="235580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63" y="977453"/>
            <a:ext cx="5998978" cy="46322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1,000’s of </a:t>
            </a:r>
            <a:r>
              <a:rPr lang="en-US" dirty="0" err="1" smtClean="0">
                <a:solidFill>
                  <a:srgbClr val="FF0000"/>
                </a:solidFill>
              </a:rPr>
              <a:t>terr</a:t>
            </a:r>
            <a:r>
              <a:rPr lang="en-US" dirty="0" smtClean="0">
                <a:solidFill>
                  <a:srgbClr val="FF0000"/>
                </a:solidFill>
              </a:rPr>
              <a:t>-cotta warriors guarding his tomb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828800"/>
            <a:ext cx="4898571" cy="3200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068848" cy="33756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330</Words>
  <Application>Microsoft Office PowerPoint</Application>
  <PresentationFormat>On-screen Show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Georgia</vt:lpstr>
      <vt:lpstr>Wingdings</vt:lpstr>
      <vt:lpstr>Wingdings 2</vt:lpstr>
      <vt:lpstr>Civic</vt:lpstr>
      <vt:lpstr>26-2</vt:lpstr>
      <vt:lpstr>Early History</vt:lpstr>
      <vt:lpstr>Dynasties</vt:lpstr>
      <vt:lpstr>Qin or Ch’in</vt:lpstr>
      <vt:lpstr>The Great Wall</vt:lpstr>
      <vt:lpstr>PowerPoint Presentation</vt:lpstr>
      <vt:lpstr>PowerPoint Presentation</vt:lpstr>
      <vt:lpstr>Shi Huangdi</vt:lpstr>
      <vt:lpstr>PowerPoint Presentation</vt:lpstr>
      <vt:lpstr>Qing</vt:lpstr>
      <vt:lpstr>Outside Influences</vt:lpstr>
      <vt:lpstr>Europe</vt:lpstr>
      <vt:lpstr>Revolution and Civil War</vt:lpstr>
      <vt:lpstr>PowerPoint Presentation</vt:lpstr>
      <vt:lpstr>Communist China</vt:lpstr>
      <vt:lpstr>PowerPoint Presentation</vt:lpstr>
      <vt:lpstr>PowerPoint Presentation</vt:lpstr>
      <vt:lpstr>PowerPoint Presentation</vt:lpstr>
      <vt:lpstr>China’s People</vt:lpstr>
      <vt:lpstr>PowerPoint Presentation</vt:lpstr>
      <vt:lpstr>Ethnic Groups</vt:lpstr>
      <vt:lpstr>PowerPoint Presentation</vt:lpstr>
      <vt:lpstr>Religion</vt:lpstr>
      <vt:lpstr>PowerPoint Presentation</vt:lpstr>
      <vt:lpstr>Arts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26-2</dc:title>
  <dc:creator>Beth Meyers</dc:creator>
  <cp:lastModifiedBy>Nick Meyers</cp:lastModifiedBy>
  <cp:revision>5</cp:revision>
  <dcterms:created xsi:type="dcterms:W3CDTF">2015-04-27T00:58:02Z</dcterms:created>
  <dcterms:modified xsi:type="dcterms:W3CDTF">2015-04-27T13:09:28Z</dcterms:modified>
</cp:coreProperties>
</file>