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7D2051-9FBD-4E39-BE0C-EBEE4118DF7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94CB02-7D8C-4255-9F4C-4A348890974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India’s Neighbors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25-4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Rapid population growth</a:t>
            </a:r>
          </a:p>
          <a:p>
            <a:endParaRPr lang="en-US" dirty="0" smtClean="0"/>
          </a:p>
          <a:p>
            <a:r>
              <a:rPr lang="en-US" dirty="0" smtClean="0"/>
              <a:t>Struggles with resources and poverty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Kashmir – both India and Pakistan claim control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Armed troops – “Control line”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50745" cy="2971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737231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Aided the US on war on terrorism.</a:t>
            </a:r>
          </a:p>
          <a:p>
            <a:endParaRPr lang="en-US" dirty="0" smtClean="0"/>
          </a:p>
          <a:p>
            <a:r>
              <a:rPr lang="en-US" dirty="0" smtClean="0"/>
              <a:t>Many people believe there are terrorist still living there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1" y="2286000"/>
            <a:ext cx="4583163" cy="2590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Size of Wisconsin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Population ½ of US</a:t>
            </a:r>
          </a:p>
          <a:p>
            <a:endParaRPr lang="en-US" dirty="0" smtClean="0"/>
          </a:p>
          <a:p>
            <a:r>
              <a:rPr lang="en-US" dirty="0" smtClean="0"/>
              <a:t>3018 people per square mile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Dhaka - capital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7096"/>
            <a:ext cx="4038600" cy="285054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Flooding</a:t>
            </a:r>
          </a:p>
          <a:p>
            <a:endParaRPr lang="en-US" dirty="0" smtClean="0"/>
          </a:p>
          <a:p>
            <a:r>
              <a:rPr lang="en-US" dirty="0" smtClean="0"/>
              <a:t>Summer monsoons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3714"/>
            <a:ext cx="3962400" cy="2857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Population doubled in 30 years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Kathmandu – capital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One of the least developed nations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Deforestation – for farms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94710"/>
            <a:ext cx="4038600" cy="443531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Very isolated – mountains</a:t>
            </a:r>
          </a:p>
          <a:p>
            <a:endParaRPr lang="en-US" dirty="0" smtClean="0"/>
          </a:p>
          <a:p>
            <a:r>
              <a:rPr lang="en-US" dirty="0" smtClean="0"/>
              <a:t>Established ties with Great Britain and India</a:t>
            </a:r>
          </a:p>
          <a:p>
            <a:endParaRPr lang="en-US" dirty="0" smtClean="0"/>
          </a:p>
          <a:p>
            <a:r>
              <a:rPr lang="en-US" dirty="0" smtClean="0"/>
              <a:t>Mid 1900’s ended isolation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Tourism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87552"/>
            <a:ext cx="3706368" cy="25206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34" y="3581400"/>
            <a:ext cx="255270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Island Country</a:t>
            </a:r>
          </a:p>
          <a:p>
            <a:endParaRPr lang="en-US" dirty="0" smtClean="0"/>
          </a:p>
          <a:p>
            <a:r>
              <a:rPr lang="en-US" dirty="0" smtClean="0"/>
              <a:t>20 miles from India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Tamil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Sinhalese – ethnic groups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Conflict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16675"/>
            <a:ext cx="4038600" cy="33913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2004 tsunami</a:t>
            </a:r>
          </a:p>
          <a:p>
            <a:endParaRPr lang="en-US" dirty="0" smtClean="0"/>
          </a:p>
          <a:p>
            <a:r>
              <a:rPr lang="en-US" dirty="0" smtClean="0"/>
              <a:t>Thousands killed</a:t>
            </a:r>
          </a:p>
          <a:p>
            <a:endParaRPr lang="en-US" dirty="0" smtClean="0"/>
          </a:p>
          <a:p>
            <a:r>
              <a:rPr lang="en-US" dirty="0" smtClean="0"/>
              <a:t>500,000 homeless</a:t>
            </a:r>
          </a:p>
          <a:p>
            <a:endParaRPr lang="en-US" dirty="0" smtClean="0"/>
          </a:p>
          <a:p>
            <a:r>
              <a:rPr lang="en-US" dirty="0" smtClean="0"/>
              <a:t>Damaged industries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457200"/>
            <a:ext cx="4467539" cy="213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974848"/>
            <a:ext cx="4648200" cy="2618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Pakistan</a:t>
            </a:r>
            <a:endParaRPr lang="en-US" dirty="0" smtClean="0"/>
          </a:p>
          <a:p>
            <a:r>
              <a:rPr lang="en-US" dirty="0" smtClean="0"/>
              <a:t>Bangladesh</a:t>
            </a:r>
          </a:p>
          <a:p>
            <a:r>
              <a:rPr lang="en-US" dirty="0" smtClean="0"/>
              <a:t>Nepal</a:t>
            </a:r>
          </a:p>
          <a:p>
            <a:r>
              <a:rPr lang="en-US" dirty="0" smtClean="0"/>
              <a:t>Bhutan</a:t>
            </a:r>
          </a:p>
          <a:p>
            <a:r>
              <a:rPr lang="en-US" dirty="0" smtClean="0"/>
              <a:t>Sri </a:t>
            </a:r>
            <a:r>
              <a:rPr lang="en-US" dirty="0" smtClean="0"/>
              <a:t>Lanka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2600"/>
            <a:ext cx="4038600" cy="41441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Ethnic group from mountains of Nepal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Himalaya guides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57" y="1371600"/>
            <a:ext cx="3513285" cy="46815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6" y="1371600"/>
            <a:ext cx="3160038" cy="4681538"/>
          </a:xfrm>
        </p:spPr>
      </p:pic>
      <p:pic>
        <p:nvPicPr>
          <p:cNvPr id="1026" name="Picture 2" descr="http://www.dailygalaxy.com/.a/6a00d8341bf7f753ef0133ee9300e9970b-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22098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Group from Sri Lanka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Came from India to work on plantations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41" y="2514600"/>
            <a:ext cx="4038600" cy="21543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Nepal – Hinduism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Bhutan and Sri Lanka - Buddhism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4" y="1676400"/>
            <a:ext cx="4166911" cy="396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1" y="1371600"/>
            <a:ext cx="8427582" cy="41940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Lack of government stability</a:t>
            </a:r>
          </a:p>
          <a:p>
            <a:endParaRPr lang="en-US" dirty="0" smtClean="0"/>
          </a:p>
          <a:p>
            <a:r>
              <a:rPr lang="en-US" dirty="0" smtClean="0"/>
              <a:t>Established in 1947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2001 – Military coup rose to power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General </a:t>
            </a:r>
            <a:r>
              <a:rPr lang="en-US" dirty="0" err="1" smtClean="0">
                <a:solidFill>
                  <a:srgbClr val="FF0000"/>
                </a:solidFill>
              </a:rPr>
              <a:t>Pervez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Musharraf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89040"/>
            <a:ext cx="4038600" cy="46466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2008 – Democracy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Elected Asif Ali </a:t>
            </a:r>
            <a:r>
              <a:rPr lang="en-US" dirty="0" err="1" smtClean="0">
                <a:solidFill>
                  <a:srgbClr val="FF0000"/>
                </a:solidFill>
              </a:rPr>
              <a:t>Zardari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9839"/>
            <a:ext cx="2667000" cy="420565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</TotalTime>
  <Words>184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Georgia</vt:lpstr>
      <vt:lpstr>Wingdings</vt:lpstr>
      <vt:lpstr>Wingdings 2</vt:lpstr>
      <vt:lpstr>Civic</vt:lpstr>
      <vt:lpstr>25-4</vt:lpstr>
      <vt:lpstr>Countries</vt:lpstr>
      <vt:lpstr>Sherpas</vt:lpstr>
      <vt:lpstr>PowerPoint Presentation</vt:lpstr>
      <vt:lpstr>Tamil</vt:lpstr>
      <vt:lpstr>Religion</vt:lpstr>
      <vt:lpstr>PowerPoint Presentation</vt:lpstr>
      <vt:lpstr>Pakistan</vt:lpstr>
      <vt:lpstr>PowerPoint Presentation</vt:lpstr>
      <vt:lpstr>PowerPoint Presentation</vt:lpstr>
      <vt:lpstr>PowerPoint Presentation</vt:lpstr>
      <vt:lpstr>PowerPoint Presentation</vt:lpstr>
      <vt:lpstr>Bangladesh</vt:lpstr>
      <vt:lpstr>PowerPoint Presentation</vt:lpstr>
      <vt:lpstr>Nepal</vt:lpstr>
      <vt:lpstr>Bhutan</vt:lpstr>
      <vt:lpstr>Sri Lanka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25-4</dc:title>
  <dc:creator>Beth Meyers</dc:creator>
  <cp:lastModifiedBy>Nick Meyers</cp:lastModifiedBy>
  <cp:revision>7</cp:revision>
  <dcterms:created xsi:type="dcterms:W3CDTF">2015-04-15T00:54:05Z</dcterms:created>
  <dcterms:modified xsi:type="dcterms:W3CDTF">2015-04-15T12:03:47Z</dcterms:modified>
</cp:coreProperties>
</file>