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3D5D5C-1621-4A59-B4D5-2960464FC78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2BC70-49BB-405C-9C44-6061A873EB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India Today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25-3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India and Pakistan have nuclear weapons</a:t>
            </a:r>
          </a:p>
          <a:p>
            <a:pPr lvl="1"/>
            <a:r>
              <a:rPr lang="en-US" dirty="0" smtClean="0"/>
              <a:t>Conflicts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Lots of people still live in poverty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Green revolution – program that encouraged farmers to adopt modern agriculture methods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675" y="2361216"/>
            <a:ext cx="4038600" cy="27024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1.2 billion people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 largest cities: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Mumbai (Bombay)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Delhi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Kolkata (Calcutta)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lonelyplanet.com/maps/asia/india/map_of_indi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517419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70% of population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Farming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Extended family</a:t>
            </a:r>
          </a:p>
          <a:p>
            <a:endParaRPr lang="en-US" dirty="0" smtClean="0"/>
          </a:p>
          <a:p>
            <a:r>
              <a:rPr lang="en-US" dirty="0" smtClean="0"/>
              <a:t>Simple homes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97989"/>
            <a:ext cx="4038600" cy="30289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Hinduism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Native cultures: Sikhism and Jainism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Diwali – religious festival of lights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9883"/>
            <a:ext cx="4038600" cy="26849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Population –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most populous country</a:t>
            </a:r>
          </a:p>
          <a:p>
            <a:pPr lvl="1"/>
            <a:r>
              <a:rPr lang="en-US" dirty="0" smtClean="0"/>
              <a:t>China is #1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Strain on resources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Homes</a:t>
            </a:r>
          </a:p>
          <a:p>
            <a:r>
              <a:rPr lang="en-US" dirty="0" smtClean="0"/>
              <a:t>Schools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38600" y="2438400"/>
            <a:ext cx="4654511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7117730" cy="498849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Urbanization – increase in the number of people who live in cities</a:t>
            </a:r>
          </a:p>
          <a:p>
            <a:endParaRPr lang="en-US" dirty="0" smtClean="0"/>
          </a:p>
          <a:p>
            <a:r>
              <a:rPr lang="en-US" dirty="0" smtClean="0"/>
              <a:t>Move into cities looking for jobs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6169"/>
            <a:ext cx="4038600" cy="2692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86634"/>
            <a:ext cx="7914360" cy="442112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Strengthened since independence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World’s largest democracy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One of the strongest nations in Asia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18458"/>
            <a:ext cx="4038600" cy="23878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122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Georgia</vt:lpstr>
      <vt:lpstr>Wingdings</vt:lpstr>
      <vt:lpstr>Wingdings 2</vt:lpstr>
      <vt:lpstr>Civic</vt:lpstr>
      <vt:lpstr>25-3</vt:lpstr>
      <vt:lpstr>Daily Life</vt:lpstr>
      <vt:lpstr>Villages</vt:lpstr>
      <vt:lpstr>Religion</vt:lpstr>
      <vt:lpstr>Challenges</vt:lpstr>
      <vt:lpstr>PowerPoint Presentation</vt:lpstr>
      <vt:lpstr>PowerPoint Presentation</vt:lpstr>
      <vt:lpstr>PowerPoint Presentation</vt:lpstr>
      <vt:lpstr>Government and Economy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25-3</dc:title>
  <dc:creator>Beth Meyers</dc:creator>
  <cp:lastModifiedBy>Nick Meyers</cp:lastModifiedBy>
  <cp:revision>4</cp:revision>
  <dcterms:created xsi:type="dcterms:W3CDTF">2015-04-13T16:57:21Z</dcterms:created>
  <dcterms:modified xsi:type="dcterms:W3CDTF">2015-04-14T12:09:50Z</dcterms:modified>
</cp:coreProperties>
</file>