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0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8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7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8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43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5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02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9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8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5AF02B-8090-472D-AD52-C803B2163D5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039F6A-D5A0-4631-84AC-3A32BD04D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25-2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History and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1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Religious freedom </a:t>
            </a:r>
            <a:r>
              <a:rPr lang="en-US" dirty="0" smtClean="0"/>
              <a:t>(Muslims and Hindus) – </a:t>
            </a:r>
            <a:r>
              <a:rPr lang="en-US" dirty="0" smtClean="0">
                <a:solidFill>
                  <a:srgbClr val="FF0000"/>
                </a:solidFill>
              </a:rPr>
              <a:t>peace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Architecture – Taj </a:t>
            </a:r>
            <a:r>
              <a:rPr lang="en-US" dirty="0" err="1" smtClean="0">
                <a:solidFill>
                  <a:srgbClr val="FF0000"/>
                </a:solidFill>
              </a:rPr>
              <a:t>Mahal</a:t>
            </a:r>
            <a:r>
              <a:rPr lang="en-US" dirty="0" smtClean="0">
                <a:solidFill>
                  <a:srgbClr val="FF0000"/>
                </a:solidFill>
              </a:rPr>
              <a:t> built during this time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64425"/>
            <a:ext cx="4718050" cy="3102363"/>
          </a:xfrm>
        </p:spPr>
      </p:pic>
    </p:spTree>
    <p:extLst>
      <p:ext uri="{BB962C8B-B14F-4D97-AF65-F5344CB8AC3E}">
        <p14:creationId xmlns:p14="http://schemas.microsoft.com/office/powerpoint/2010/main" val="189369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England rose to power as Mughal empire declined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Rulers gave East India Company trading rights</a:t>
            </a:r>
          </a:p>
          <a:p>
            <a:pPr lvl="1"/>
            <a:r>
              <a:rPr lang="en-US" dirty="0" smtClean="0"/>
              <a:t>British company</a:t>
            </a:r>
          </a:p>
          <a:p>
            <a:pPr lvl="1"/>
            <a:r>
              <a:rPr lang="en-US" dirty="0" smtClean="0"/>
              <a:t>Eventually controlled ½ of India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23" y="2560320"/>
            <a:ext cx="4172321" cy="3224066"/>
          </a:xfrm>
        </p:spPr>
      </p:pic>
    </p:spTree>
    <p:extLst>
      <p:ext uri="{BB962C8B-B14F-4D97-AF65-F5344CB8AC3E}">
        <p14:creationId xmlns:p14="http://schemas.microsoft.com/office/powerpoint/2010/main" val="47607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India became a British colony</a:t>
            </a:r>
          </a:p>
          <a:p>
            <a:pPr lvl="1"/>
            <a:r>
              <a:rPr lang="en-US" dirty="0" smtClean="0"/>
              <a:t>Territory controlled by a people from a foreign land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India rebelled</a:t>
            </a:r>
          </a:p>
          <a:p>
            <a:pPr lvl="1"/>
            <a:r>
              <a:rPr lang="en-US" dirty="0" smtClean="0"/>
              <a:t>British army crushed rebellion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32" y="2560511"/>
            <a:ext cx="3181217" cy="3309937"/>
          </a:xfrm>
        </p:spPr>
      </p:pic>
    </p:spTree>
    <p:extLst>
      <p:ext uri="{BB962C8B-B14F-4D97-AF65-F5344CB8AC3E}">
        <p14:creationId xmlns:p14="http://schemas.microsoft.com/office/powerpoint/2010/main" val="168021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Indian National Congress – group created by </a:t>
            </a:r>
            <a:r>
              <a:rPr lang="en-US" dirty="0" smtClean="0">
                <a:solidFill>
                  <a:srgbClr val="FF0000"/>
                </a:solidFill>
              </a:rPr>
              <a:t>Indians in order to gain more rights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4496"/>
            <a:ext cx="4718050" cy="3142221"/>
          </a:xfrm>
        </p:spPr>
      </p:pic>
    </p:spTree>
    <p:extLst>
      <p:ext uri="{BB962C8B-B14F-4D97-AF65-F5344CB8AC3E}">
        <p14:creationId xmlns:p14="http://schemas.microsoft.com/office/powerpoint/2010/main" val="51154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Leader for Indian independence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Nonviolent protests</a:t>
            </a:r>
          </a:p>
          <a:p>
            <a:pPr lvl="1"/>
            <a:r>
              <a:rPr lang="en-US" dirty="0" smtClean="0"/>
              <a:t>Marches, boycotts</a:t>
            </a:r>
          </a:p>
          <a:p>
            <a:endParaRPr lang="en-US" dirty="0"/>
          </a:p>
          <a:p>
            <a:r>
              <a:rPr lang="en-US" dirty="0" smtClean="0"/>
              <a:t>Independence was eventually granted</a:t>
            </a:r>
          </a:p>
          <a:p>
            <a:pPr lvl="1"/>
            <a:r>
              <a:rPr lang="en-US" dirty="0" smtClean="0"/>
              <a:t>Other countries followed soon after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val="318659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Division of India between Hindu and Muslim people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India – Hindu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Pakistan - Muslim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61" y="2560320"/>
            <a:ext cx="5501292" cy="2952502"/>
          </a:xfrm>
        </p:spPr>
      </p:pic>
    </p:spTree>
    <p:extLst>
      <p:ext uri="{BB962C8B-B14F-4D97-AF65-F5344CB8AC3E}">
        <p14:creationId xmlns:p14="http://schemas.microsoft.com/office/powerpoint/2010/main" val="85344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Very old religion</a:t>
            </a:r>
            <a:endParaRPr lang="en-US" dirty="0"/>
          </a:p>
          <a:p>
            <a:r>
              <a:rPr lang="en-US" dirty="0" smtClean="0"/>
              <a:t>India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Everything in the universe is part of a single spirit – Brahman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Souls are reincarnated </a:t>
            </a:r>
            <a:r>
              <a:rPr lang="en-US" dirty="0" smtClean="0"/>
              <a:t>many times before you meet Brahman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62" y="2560638"/>
            <a:ext cx="3323176" cy="3309937"/>
          </a:xfrm>
        </p:spPr>
      </p:pic>
    </p:spTree>
    <p:extLst>
      <p:ext uri="{BB962C8B-B14F-4D97-AF65-F5344CB8AC3E}">
        <p14:creationId xmlns:p14="http://schemas.microsoft.com/office/powerpoint/2010/main" val="149530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Teachings of Siddhartha Gautama – Buddha</a:t>
            </a:r>
          </a:p>
          <a:p>
            <a:endParaRPr lang="en-US" dirty="0"/>
          </a:p>
          <a:p>
            <a:r>
              <a:rPr lang="en-US" dirty="0" smtClean="0"/>
              <a:t>Rise above need for material things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Nirvana – state of perfect peace where suffering and reincarnation end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901156"/>
            <a:ext cx="4381500" cy="2628900"/>
          </a:xfrm>
        </p:spPr>
      </p:pic>
    </p:spTree>
    <p:extLst>
      <p:ext uri="{BB962C8B-B14F-4D97-AF65-F5344CB8AC3E}">
        <p14:creationId xmlns:p14="http://schemas.microsoft.com/office/powerpoint/2010/main" val="46488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Divided Indian society into groups based on birth or occupation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Rules against interacting with other castes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85" y="1999529"/>
            <a:ext cx="3822388" cy="4037015"/>
          </a:xfrm>
        </p:spPr>
      </p:pic>
    </p:spTree>
    <p:extLst>
      <p:ext uri="{BB962C8B-B14F-4D97-AF65-F5344CB8AC3E}">
        <p14:creationId xmlns:p14="http://schemas.microsoft.com/office/powerpoint/2010/main" val="420409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Indus River Valley (Pakistan)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Harappan</a:t>
            </a:r>
          </a:p>
          <a:p>
            <a:endParaRPr lang="en-US" dirty="0"/>
          </a:p>
          <a:p>
            <a:r>
              <a:rPr lang="en-US" dirty="0" smtClean="0"/>
              <a:t>Invader or natural disasters lead to decline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658269"/>
            <a:ext cx="4381500" cy="3114675"/>
          </a:xfrm>
        </p:spPr>
      </p:pic>
    </p:spTree>
    <p:extLst>
      <p:ext uri="{BB962C8B-B14F-4D97-AF65-F5344CB8AC3E}">
        <p14:creationId xmlns:p14="http://schemas.microsoft.com/office/powerpoint/2010/main" val="40843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Aryans – group from Central Asia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Powerful warriors</a:t>
            </a:r>
          </a:p>
          <a:p>
            <a:endParaRPr lang="en-US" dirty="0"/>
          </a:p>
          <a:p>
            <a:r>
              <a:rPr lang="en-US" dirty="0" smtClean="0"/>
              <a:t>Settled fertile plains along Indus and Ganges rivers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65" y="2560638"/>
            <a:ext cx="4034970" cy="3309937"/>
          </a:xfrm>
        </p:spPr>
      </p:pic>
    </p:spTree>
    <p:extLst>
      <p:ext uri="{BB962C8B-B14F-4D97-AF65-F5344CB8AC3E}">
        <p14:creationId xmlns:p14="http://schemas.microsoft.com/office/powerpoint/2010/main" val="415609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064693"/>
            <a:ext cx="4718050" cy="28470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72" y="1833275"/>
            <a:ext cx="4715009" cy="3309937"/>
          </a:xfrm>
        </p:spPr>
      </p:pic>
    </p:spTree>
    <p:extLst>
      <p:ext uri="{BB962C8B-B14F-4D97-AF65-F5344CB8AC3E}">
        <p14:creationId xmlns:p14="http://schemas.microsoft.com/office/powerpoint/2010/main" val="4833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Greatly influenced Indian culture.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Language – </a:t>
            </a:r>
            <a:r>
              <a:rPr lang="en-US" dirty="0" smtClean="0">
                <a:solidFill>
                  <a:srgbClr val="FF0000"/>
                </a:solidFill>
              </a:rPr>
              <a:t>Sanskrit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Basis for other languages (Hindi)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Hindu religion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59870"/>
            <a:ext cx="4718050" cy="3111472"/>
          </a:xfrm>
        </p:spPr>
      </p:pic>
    </p:spTree>
    <p:extLst>
      <p:ext uri="{BB962C8B-B14F-4D97-AF65-F5344CB8AC3E}">
        <p14:creationId xmlns:p14="http://schemas.microsoft.com/office/powerpoint/2010/main" val="291252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Mauryan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Mauryan</a:t>
            </a:r>
            <a:r>
              <a:rPr lang="en-US" dirty="0" smtClean="0">
                <a:solidFill>
                  <a:srgbClr val="FF0000"/>
                </a:solidFill>
              </a:rPr>
              <a:t> Empire – conquered most of the subcontinent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Asoka – emperor</a:t>
            </a:r>
          </a:p>
          <a:p>
            <a:pPr lvl="1"/>
            <a:r>
              <a:rPr lang="en-US" dirty="0" smtClean="0"/>
              <a:t>Improved trade</a:t>
            </a:r>
          </a:p>
          <a:p>
            <a:pPr lvl="1"/>
            <a:r>
              <a:rPr lang="en-US" dirty="0" smtClean="0"/>
              <a:t>Expanded empire</a:t>
            </a:r>
          </a:p>
          <a:p>
            <a:pPr lvl="1"/>
            <a:r>
              <a:rPr lang="en-US" dirty="0" smtClean="0"/>
              <a:t>Encouraged - acceptance of other religions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6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India split into smaller kingdoms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Gupta Empire united Northern India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Culture </a:t>
            </a:r>
            <a:r>
              <a:rPr lang="en-US" dirty="0" smtClean="0"/>
              <a:t>– Scholars</a:t>
            </a:r>
          </a:p>
          <a:p>
            <a:pPr lvl="2"/>
            <a:r>
              <a:rPr lang="en-US" dirty="0" smtClean="0"/>
              <a:t>Math, medicine, astronomy</a:t>
            </a:r>
          </a:p>
          <a:p>
            <a:pPr lvl="2"/>
            <a:r>
              <a:rPr lang="en-US" dirty="0" smtClean="0"/>
              <a:t>Introduce the idea of 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10" y="2417113"/>
            <a:ext cx="3197075" cy="3308278"/>
          </a:xfrm>
        </p:spPr>
      </p:pic>
    </p:spTree>
    <p:extLst>
      <p:ext uri="{BB962C8B-B14F-4D97-AF65-F5344CB8AC3E}">
        <p14:creationId xmlns:p14="http://schemas.microsoft.com/office/powerpoint/2010/main" val="414055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Mughal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Muslim army invaded Indian Kingdoms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Lead by Babur</a:t>
            </a:r>
          </a:p>
          <a:p>
            <a:pPr lvl="1"/>
            <a:r>
              <a:rPr lang="en-US" dirty="0" smtClean="0"/>
              <a:t>Conquered much of India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Akbar – grandson</a:t>
            </a:r>
          </a:p>
          <a:p>
            <a:pPr lvl="1"/>
            <a:r>
              <a:rPr lang="en-US" dirty="0" smtClean="0"/>
              <a:t>Great leader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76" y="2468635"/>
            <a:ext cx="3606741" cy="3401813"/>
          </a:xfrm>
        </p:spPr>
      </p:pic>
    </p:spTree>
    <p:extLst>
      <p:ext uri="{BB962C8B-B14F-4D97-AF65-F5344CB8AC3E}">
        <p14:creationId xmlns:p14="http://schemas.microsoft.com/office/powerpoint/2010/main" val="313207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41" y="1447798"/>
            <a:ext cx="2868307" cy="39243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66" y="1447798"/>
            <a:ext cx="2800498" cy="4112513"/>
          </a:xfrm>
        </p:spPr>
      </p:pic>
    </p:spTree>
    <p:extLst>
      <p:ext uri="{BB962C8B-B14F-4D97-AF65-F5344CB8AC3E}">
        <p14:creationId xmlns:p14="http://schemas.microsoft.com/office/powerpoint/2010/main" val="3282142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</TotalTime>
  <Words>304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25-2</vt:lpstr>
      <vt:lpstr>Ancient Civilizations</vt:lpstr>
      <vt:lpstr>Aryans</vt:lpstr>
      <vt:lpstr>PowerPoint Presentation</vt:lpstr>
      <vt:lpstr>Aryans</vt:lpstr>
      <vt:lpstr>Mauryan Empire</vt:lpstr>
      <vt:lpstr>Splitting Up</vt:lpstr>
      <vt:lpstr>Mughal Empire</vt:lpstr>
      <vt:lpstr>PowerPoint Presentation</vt:lpstr>
      <vt:lpstr>PowerPoint Presentation</vt:lpstr>
      <vt:lpstr>British Empire</vt:lpstr>
      <vt:lpstr>PowerPoint Presentation</vt:lpstr>
      <vt:lpstr>Independence</vt:lpstr>
      <vt:lpstr>Mohandas Gandhi</vt:lpstr>
      <vt:lpstr>Partition</vt:lpstr>
      <vt:lpstr>Hinduism</vt:lpstr>
      <vt:lpstr>Buddhism</vt:lpstr>
      <vt:lpstr>Caste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25-2</dc:title>
  <dc:creator>Nick Meyers</dc:creator>
  <cp:lastModifiedBy>Nick Meyers</cp:lastModifiedBy>
  <cp:revision>10</cp:revision>
  <dcterms:created xsi:type="dcterms:W3CDTF">2015-04-01T00:03:31Z</dcterms:created>
  <dcterms:modified xsi:type="dcterms:W3CDTF">2015-04-01T13:59:41Z</dcterms:modified>
</cp:coreProperties>
</file>