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70" r:id="rId9"/>
    <p:sldId id="261" r:id="rId10"/>
    <p:sldId id="262" r:id="rId11"/>
    <p:sldId id="271" r:id="rId12"/>
    <p:sldId id="263" r:id="rId13"/>
    <p:sldId id="264" r:id="rId14"/>
    <p:sldId id="272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9D3242-2068-4CF6-B199-C3C3F16BBDB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60CDB8-A0FA-4E99-82D4-7B7754EBF73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Indian subcontinent</a:t>
            </a:r>
          </a:p>
          <a:p>
            <a:r>
              <a:rPr lang="en-US" dirty="0" smtClean="0"/>
              <a:t>Physical geography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25-1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Ganges – India and Bangladesh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Delta – formed at the mouth of a river from sediments deposition</a:t>
            </a:r>
          </a:p>
          <a:p>
            <a:endParaRPr lang="en-US" dirty="0" smtClean="0"/>
          </a:p>
          <a:p>
            <a:r>
              <a:rPr lang="en-US" dirty="0" smtClean="0"/>
              <a:t>Ganges Plain - farming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80223"/>
            <a:ext cx="4038600" cy="42642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112002" cy="5334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Indus River – river valley </a:t>
            </a:r>
          </a:p>
          <a:p>
            <a:pPr lvl="1"/>
            <a:r>
              <a:rPr lang="en-US" dirty="0" smtClean="0"/>
              <a:t>Fertile plain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Home to early civilizations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33542"/>
            <a:ext cx="4038600" cy="375765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Thar or Great Indian Desert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Tarai – Nepal</a:t>
            </a:r>
          </a:p>
          <a:p>
            <a:pPr lvl="1"/>
            <a:r>
              <a:rPr lang="en-US" dirty="0" smtClean="0"/>
              <a:t>Topical jungles and fertile farmland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91335"/>
            <a:ext cx="4038600" cy="46420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5" y="1219200"/>
            <a:ext cx="7673854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19080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Climates vary through region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40386"/>
            <a:ext cx="4038600" cy="49270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Seasonal winds that bring either moist or dry air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Summer – wet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Winter - dry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3847723" cy="3886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Agricultural and mineral</a:t>
            </a:r>
          </a:p>
          <a:p>
            <a:endParaRPr lang="en-US" dirty="0" smtClean="0"/>
          </a:p>
          <a:p>
            <a:r>
              <a:rPr lang="en-US" dirty="0" smtClean="0"/>
              <a:t>Tea, rice, nuts, </a:t>
            </a:r>
            <a:r>
              <a:rPr lang="en-US" dirty="0" smtClean="0">
                <a:solidFill>
                  <a:srgbClr val="FF0000"/>
                </a:solidFill>
              </a:rPr>
              <a:t>jute (rope material)</a:t>
            </a:r>
          </a:p>
          <a:p>
            <a:endParaRPr lang="en-US" dirty="0" smtClean="0"/>
          </a:p>
          <a:p>
            <a:r>
              <a:rPr lang="en-US" dirty="0" smtClean="0"/>
              <a:t>Irion ore, coal, natural gas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038600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74998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large landmass that is smaller than a continent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South Asia</a:t>
            </a:r>
          </a:p>
          <a:p>
            <a:endParaRPr lang="en-US" dirty="0" smtClean="0"/>
          </a:p>
          <a:p>
            <a:r>
              <a:rPr lang="en-US" dirty="0" smtClean="0"/>
              <a:t>7 countries:</a:t>
            </a:r>
          </a:p>
          <a:p>
            <a:r>
              <a:rPr lang="en-US" dirty="0" smtClean="0"/>
              <a:t>Bangladesh, Bhutan, India, Maldives, Nepal, Pakistan, and Sri </a:t>
            </a:r>
            <a:r>
              <a:rPr lang="en-US" dirty="0" smtClean="0"/>
              <a:t>Lanka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18" y="1828800"/>
            <a:ext cx="4009964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Hindu Kush – divide region from Central Asia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Eastern Ghats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Western Ghats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 coastal mountains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1836038"/>
            <a:ext cx="4538402" cy="421728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Himalayas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1,500 miles</a:t>
            </a:r>
          </a:p>
          <a:p>
            <a:endParaRPr lang="en-US" dirty="0" smtClean="0"/>
          </a:p>
          <a:p>
            <a:r>
              <a:rPr lang="en-US" dirty="0" smtClean="0"/>
              <a:t>Tectonic collision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World’s highest mountains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Nepal and China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57400"/>
            <a:ext cx="4998720" cy="3124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6629400" cy="5518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0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Mount Everest – highest mountain</a:t>
            </a:r>
          </a:p>
          <a:p>
            <a:pPr lvl="1"/>
            <a:r>
              <a:rPr lang="en-US" dirty="0" smtClean="0"/>
              <a:t>29,035 ft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K2 –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highest</a:t>
            </a:r>
          </a:p>
          <a:p>
            <a:pPr lvl="1"/>
            <a:r>
              <a:rPr lang="en-US" dirty="0" smtClean="0"/>
              <a:t>Pakistan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59" y="1981200"/>
            <a:ext cx="4368800" cy="3276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640208"/>
            <a:ext cx="7352384" cy="46937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4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2" y="1983581"/>
            <a:ext cx="3457575" cy="3457575"/>
          </a:xfrm>
        </p:spPr>
      </p:pic>
    </p:spTree>
    <p:extLst>
      <p:ext uri="{BB962C8B-B14F-4D97-AF65-F5344CB8AC3E}">
        <p14:creationId xmlns:p14="http://schemas.microsoft.com/office/powerpoint/2010/main" val="104611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Ganges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Start in Himalayas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Floods leave fertile plains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711350" cy="46815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145</TotalTime>
  <Words>173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Georgia</vt:lpstr>
      <vt:lpstr>Wingdings</vt:lpstr>
      <vt:lpstr>Wingdings 2</vt:lpstr>
      <vt:lpstr>Civic</vt:lpstr>
      <vt:lpstr>25-1</vt:lpstr>
      <vt:lpstr>Subcontinent</vt:lpstr>
      <vt:lpstr>Mountains</vt:lpstr>
      <vt:lpstr>Himalayas</vt:lpstr>
      <vt:lpstr>PowerPoint Presentation</vt:lpstr>
      <vt:lpstr>PowerPoint Presentation</vt:lpstr>
      <vt:lpstr>PowerPoint Presentation</vt:lpstr>
      <vt:lpstr>PowerPoint Presentation</vt:lpstr>
      <vt:lpstr>Rivers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</vt:lpstr>
      <vt:lpstr>Monsoons</vt:lpstr>
      <vt:lpstr>Natural Resources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25-1</dc:title>
  <dc:creator>Beth Meyers</dc:creator>
  <cp:lastModifiedBy>Nick Meyers</cp:lastModifiedBy>
  <cp:revision>10</cp:revision>
  <dcterms:created xsi:type="dcterms:W3CDTF">2015-03-29T22:42:32Z</dcterms:created>
  <dcterms:modified xsi:type="dcterms:W3CDTF">2015-03-30T13:06:58Z</dcterms:modified>
</cp:coreProperties>
</file>