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672-E630-42B4-A123-56AA078FAA2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4A4F6B-BA23-4ECA-BA79-32920D25F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672-E630-42B4-A123-56AA078FAA2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4F6B-BA23-4ECA-BA79-32920D25FB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04A4F6B-BA23-4ECA-BA79-32920D25FB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672-E630-42B4-A123-56AA078FAA2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672-E630-42B4-A123-56AA078FAA2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04A4F6B-BA23-4ECA-BA79-32920D25F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672-E630-42B4-A123-56AA078FAA2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4A4F6B-BA23-4ECA-BA79-32920D25FB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BEAE672-E630-42B4-A123-56AA078FAA2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A4F6B-BA23-4ECA-BA79-32920D25FB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672-E630-42B4-A123-56AA078FAA2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04A4F6B-BA23-4ECA-BA79-32920D25FBA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672-E630-42B4-A123-56AA078FAA2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04A4F6B-BA23-4ECA-BA79-32920D25F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672-E630-42B4-A123-56AA078FAA2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4A4F6B-BA23-4ECA-BA79-32920D25FB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4A4F6B-BA23-4ECA-BA79-32920D25FB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E672-E630-42B4-A123-56AA078FAA2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04A4F6B-BA23-4ECA-BA79-32920D25FBA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BEAE672-E630-42B4-A123-56AA078FAA2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BEAE672-E630-42B4-A123-56AA078FAA21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4A4F6B-BA23-4ECA-BA79-32920D25FBA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Central Africa</a:t>
            </a:r>
          </a:p>
          <a:p>
            <a:r>
              <a:rPr lang="en-US" dirty="0" smtClean="0"/>
              <a:t>Physical Geography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23-1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Okapis – short necked relative to giraffe</a:t>
            </a:r>
          </a:p>
          <a:p>
            <a:endParaRPr lang="en-US" dirty="0" smtClean="0"/>
          </a:p>
          <a:p>
            <a:r>
              <a:rPr lang="en-US" dirty="0" smtClean="0"/>
              <a:t>Gorillas, elephants, wild boars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6517"/>
            <a:ext cx="4038600" cy="287189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584448" cy="46817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Forests and animals are in danger from humans</a:t>
            </a:r>
          </a:p>
          <a:p>
            <a:endParaRPr lang="en-US" dirty="0" smtClean="0"/>
          </a:p>
          <a:p>
            <a:r>
              <a:rPr lang="en-US" dirty="0" smtClean="0"/>
              <a:t>North and south of the Congo Basin are tropical savanna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Subsistence farmers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Coffee, bananas, and corn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265289" cy="227510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8128"/>
            <a:ext cx="3352800" cy="223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Periodic market – open-air trading market that is set up once or twice a week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819400"/>
            <a:ext cx="4441371" cy="2590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Timber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Hydroelectric power</a:t>
            </a:r>
          </a:p>
          <a:p>
            <a:endParaRPr lang="en-US" dirty="0" smtClean="0"/>
          </a:p>
          <a:p>
            <a:r>
              <a:rPr lang="en-US" dirty="0" smtClean="0"/>
              <a:t>Oil, natural gas, coal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2438400"/>
            <a:ext cx="4038600" cy="274019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Copper belt – Northern Zambia and Southern Democratic of the Congo</a:t>
            </a:r>
          </a:p>
          <a:p>
            <a:endParaRPr lang="en-US" dirty="0" smtClean="0"/>
          </a:p>
          <a:p>
            <a:r>
              <a:rPr lang="en-US" dirty="0" smtClean="0"/>
              <a:t>Poor roads and political problems keep area from being fully developed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000500" cy="3200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5579993" cy="5867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Big soup bowl with a wide rim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Congo Basin – flat region surrounded by higher land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3069"/>
            <a:ext cx="4038600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Western Rift Valley</a:t>
            </a:r>
          </a:p>
          <a:p>
            <a:endParaRPr lang="en-US" dirty="0" smtClean="0"/>
          </a:p>
          <a:p>
            <a:r>
              <a:rPr lang="en-US" dirty="0" smtClean="0"/>
              <a:t>Lake Nyasa (Lake Malawi)</a:t>
            </a:r>
          </a:p>
          <a:p>
            <a:endParaRPr lang="en-US" dirty="0" smtClean="0"/>
          </a:p>
          <a:p>
            <a:r>
              <a:rPr lang="en-US" dirty="0" smtClean="0"/>
              <a:t>Lake Tanganyika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1906"/>
            <a:ext cx="4038600" cy="40211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035388"/>
            <a:ext cx="4038600" cy="335396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5" y="2040731"/>
            <a:ext cx="3143250" cy="3343275"/>
          </a:xfrm>
        </p:spPr>
      </p:pic>
    </p:spTree>
    <p:extLst>
      <p:ext uri="{BB962C8B-B14F-4D97-AF65-F5344CB8AC3E}">
        <p14:creationId xmlns:p14="http://schemas.microsoft.com/office/powerpoint/2010/main" val="66971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Congo River – drains the basin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Flows into Atlantic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Rapids and falls – stop travels to ocean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59666"/>
            <a:ext cx="4558990" cy="373153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Zambezi </a:t>
            </a:r>
            <a:r>
              <a:rPr lang="en-US" dirty="0" smtClean="0">
                <a:solidFill>
                  <a:srgbClr val="FF0000"/>
                </a:solidFill>
              </a:rPr>
              <a:t>River – flows into the Indian Ocean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Victoria Falls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19400"/>
            <a:ext cx="4606938" cy="2438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367515"/>
            <a:ext cx="4038600" cy="268970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21994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and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Humid tropical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Warm, lots of rain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Rainforests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54883"/>
            <a:ext cx="4038600" cy="37151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</TotalTime>
  <Words>158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Georgia</vt:lpstr>
      <vt:lpstr>Wingdings</vt:lpstr>
      <vt:lpstr>Wingdings 2</vt:lpstr>
      <vt:lpstr>Civic</vt:lpstr>
      <vt:lpstr>23-1</vt:lpstr>
      <vt:lpstr>PowerPoint Presentation</vt:lpstr>
      <vt:lpstr>Landforms</vt:lpstr>
      <vt:lpstr>PowerPoint Presentation</vt:lpstr>
      <vt:lpstr>PowerPoint Presentation</vt:lpstr>
      <vt:lpstr>Rivers</vt:lpstr>
      <vt:lpstr>PowerPoint Presentation</vt:lpstr>
      <vt:lpstr>PowerPoint Presentation</vt:lpstr>
      <vt:lpstr>Climate and Animals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23-1</dc:title>
  <dc:creator>Beth Meyers</dc:creator>
  <cp:lastModifiedBy>Nick Meyers</cp:lastModifiedBy>
  <cp:revision>7</cp:revision>
  <dcterms:created xsi:type="dcterms:W3CDTF">2015-03-09T00:22:49Z</dcterms:created>
  <dcterms:modified xsi:type="dcterms:W3CDTF">2015-03-09T12:52:26Z</dcterms:modified>
</cp:coreProperties>
</file>