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2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1B68BD-90A7-4AF9-9504-69E3849BE87E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349148-9871-496A-B387-015152AA468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East Africa</a:t>
            </a:r>
          </a:p>
          <a:p>
            <a:r>
              <a:rPr lang="en-US" dirty="0" smtClean="0"/>
              <a:t>History and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22-2,3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1960’s – most gained independence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Ethiopia – never colonized</a:t>
            </a:r>
          </a:p>
          <a:p>
            <a:pPr lvl="1"/>
            <a:r>
              <a:rPr lang="en-US" dirty="0" smtClean="0"/>
              <a:t>Mountains</a:t>
            </a:r>
          </a:p>
          <a:p>
            <a:pPr lvl="1"/>
            <a:r>
              <a:rPr lang="en-US" dirty="0" smtClean="0"/>
              <a:t>Resistance by people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73" y="1981200"/>
            <a:ext cx="4487779" cy="3657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203448" cy="46817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Lots!</a:t>
            </a:r>
          </a:p>
          <a:p>
            <a:endParaRPr lang="en-US" dirty="0" smtClean="0"/>
          </a:p>
          <a:p>
            <a:r>
              <a:rPr lang="en-US" dirty="0" smtClean="0"/>
              <a:t>French, English - European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Swahilli</a:t>
            </a:r>
            <a:r>
              <a:rPr lang="en-US" dirty="0" smtClean="0">
                <a:solidFill>
                  <a:srgbClr val="FF0000"/>
                </a:solidFill>
              </a:rPr>
              <a:t> – African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“On the coast”</a:t>
            </a:r>
          </a:p>
          <a:p>
            <a:endParaRPr lang="en-US" dirty="0" smtClean="0"/>
          </a:p>
          <a:p>
            <a:r>
              <a:rPr lang="en-US" dirty="0" smtClean="0"/>
              <a:t>Ethiopians – </a:t>
            </a:r>
            <a:r>
              <a:rPr lang="en-US" dirty="0" smtClean="0"/>
              <a:t>Amharic</a:t>
            </a:r>
          </a:p>
          <a:p>
            <a:endParaRPr lang="en-US" dirty="0" smtClean="0"/>
          </a:p>
          <a:p>
            <a:r>
              <a:rPr lang="en-US" dirty="0" err="1" smtClean="0"/>
              <a:t>Smolalians</a:t>
            </a:r>
            <a:r>
              <a:rPr lang="en-US" dirty="0" smtClean="0"/>
              <a:t> - Somali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447800"/>
            <a:ext cx="3808882" cy="46815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Animist – natural spirits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Christianity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Islam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0372"/>
            <a:ext cx="6020828" cy="28984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Tanzania and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746248" cy="4681728"/>
          </a:xfrm>
        </p:spPr>
        <p:txBody>
          <a:bodyPr/>
          <a:lstStyle/>
          <a:p>
            <a:r>
              <a:rPr lang="en-US" dirty="0" smtClean="0"/>
              <a:t>Poor</a:t>
            </a:r>
          </a:p>
          <a:p>
            <a:endParaRPr lang="en-US" dirty="0" smtClean="0"/>
          </a:p>
          <a:p>
            <a:r>
              <a:rPr lang="en-US" dirty="0" smtClean="0"/>
              <a:t>Tourism and agriculture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Safari – wildlife viewing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41304"/>
            <a:ext cx="3671794" cy="46815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974848" cy="4681728"/>
          </a:xfrm>
        </p:spPr>
        <p:txBody>
          <a:bodyPr/>
          <a:lstStyle/>
          <a:p>
            <a:r>
              <a:rPr lang="en-US" dirty="0" smtClean="0"/>
              <a:t>Kenya</a:t>
            </a:r>
          </a:p>
          <a:p>
            <a:endParaRPr lang="en-US" dirty="0" smtClean="0"/>
          </a:p>
          <a:p>
            <a:r>
              <a:rPr lang="en-US" dirty="0" smtClean="0"/>
              <a:t>National park – can’t farm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Geothermal energy – heat from inside Earth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52" y="2362200"/>
            <a:ext cx="5283200" cy="2971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Modern cities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Dodoma – Tanzania capital</a:t>
            </a:r>
          </a:p>
          <a:p>
            <a:pPr lvl="1"/>
            <a:r>
              <a:rPr lang="en-US" dirty="0" smtClean="0"/>
              <a:t>Moved from Dar </a:t>
            </a:r>
            <a:r>
              <a:rPr lang="en-US" dirty="0" err="1" smtClean="0"/>
              <a:t>es</a:t>
            </a:r>
            <a:r>
              <a:rPr lang="en-US" dirty="0" smtClean="0"/>
              <a:t> Salaam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Nairobi – Kenya capital</a:t>
            </a:r>
          </a:p>
          <a:p>
            <a:pPr lvl="1"/>
            <a:r>
              <a:rPr lang="en-US" dirty="0" smtClean="0"/>
              <a:t>Industrial 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790"/>
            <a:ext cx="3586623" cy="46815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2796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1998 – al Qaeda terrorist attack on US embassy</a:t>
            </a:r>
          </a:p>
          <a:p>
            <a:pPr lvl="1"/>
            <a:r>
              <a:rPr lang="en-US" dirty="0" smtClean="0"/>
              <a:t>Kenya and Tanzania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09800"/>
            <a:ext cx="4761023" cy="2971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 and Burundi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736848" cy="4681728"/>
          </a:xfrm>
        </p:spPr>
        <p:txBody>
          <a:bodyPr/>
          <a:lstStyle/>
          <a:p>
            <a:r>
              <a:rPr lang="en-US" dirty="0" smtClean="0"/>
              <a:t>Densely </a:t>
            </a:r>
            <a:r>
              <a:rPr lang="en-US" dirty="0" smtClean="0"/>
              <a:t>populated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Tutsi and Hutu</a:t>
            </a:r>
          </a:p>
          <a:p>
            <a:pPr lvl="1"/>
            <a:r>
              <a:rPr lang="en-US" dirty="0" smtClean="0"/>
              <a:t>Ethnic groups</a:t>
            </a:r>
          </a:p>
          <a:p>
            <a:pPr lvl="1"/>
            <a:r>
              <a:rPr lang="en-US" dirty="0" smtClean="0"/>
              <a:t>Conflict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Genocide – intentional destruction of people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Hutu tried to wipe out Tutsi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275580" cy="4681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50306"/>
            <a:ext cx="4038600" cy="2524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2450306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91864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7368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 between Christians and Muslims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Darfur – Sudanese killed by Arab militia</a:t>
            </a:r>
          </a:p>
          <a:p>
            <a:pPr lvl="1"/>
            <a:r>
              <a:rPr lang="en-US" dirty="0" smtClean="0"/>
              <a:t>Thousands killed</a:t>
            </a:r>
          </a:p>
          <a:p>
            <a:pPr lvl="1"/>
            <a:r>
              <a:rPr lang="en-US" dirty="0" smtClean="0"/>
              <a:t>Refugees fled</a:t>
            </a:r>
          </a:p>
          <a:p>
            <a:endParaRPr lang="en-US" dirty="0" smtClean="0"/>
          </a:p>
          <a:p>
            <a:r>
              <a:rPr lang="en-US" dirty="0" smtClean="0"/>
              <a:t>2011 - South Sudan gained independence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26219"/>
            <a:ext cx="3829392" cy="27028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08" y="3810000"/>
            <a:ext cx="2354292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Missionaries from Egypt spread religion to Ethiopia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Nubia – area of Egypt and Sudan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97" y="1371600"/>
            <a:ext cx="3980605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127248" cy="46817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Years of military dictatorship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Democracy</a:t>
            </a:r>
          </a:p>
          <a:p>
            <a:endParaRPr lang="en-US" dirty="0" smtClean="0"/>
          </a:p>
          <a:p>
            <a:r>
              <a:rPr lang="en-US" dirty="0" smtClean="0"/>
              <a:t>Slow to recover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057400"/>
            <a:ext cx="4200253" cy="2971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Horn of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tate.gov/img/11/44837/HOAmap_60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724400" cy="50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320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volcanic soil</a:t>
            </a:r>
          </a:p>
          <a:p>
            <a:endParaRPr lang="en-US" dirty="0" smtClean="0"/>
          </a:p>
          <a:p>
            <a:r>
              <a:rPr lang="en-US" dirty="0" smtClean="0"/>
              <a:t>Good agriculture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Drought – last 30 years</a:t>
            </a:r>
          </a:p>
          <a:p>
            <a:endParaRPr lang="en-US" dirty="0" smtClean="0"/>
          </a:p>
          <a:p>
            <a:r>
              <a:rPr lang="en-US" dirty="0" smtClean="0"/>
              <a:t>Rain recent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082771"/>
            <a:ext cx="5509029" cy="309882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Eritrea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3558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Broke away from Ethiopia after conflicts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Tourism – coral reefs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559131" cy="25645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Nomadic herders</a:t>
            </a:r>
          </a:p>
          <a:p>
            <a:endParaRPr lang="en-US" dirty="0" smtClean="0"/>
          </a:p>
          <a:p>
            <a:r>
              <a:rPr lang="en-US" dirty="0" smtClean="0"/>
              <a:t>Poor farmland</a:t>
            </a:r>
          </a:p>
          <a:p>
            <a:endParaRPr lang="en-US" dirty="0" smtClean="0"/>
          </a:p>
          <a:p>
            <a:r>
              <a:rPr lang="en-US" dirty="0" smtClean="0"/>
              <a:t>No central government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Clans fight over control of cities</a:t>
            </a:r>
          </a:p>
          <a:p>
            <a:pPr lvl="1"/>
            <a:r>
              <a:rPr lang="en-US" dirty="0" smtClean="0"/>
              <a:t>Mogadishu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438400"/>
            <a:ext cx="4694597" cy="26407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5938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Pirates capture cargo ships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828800"/>
            <a:ext cx="5389021" cy="3810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49451"/>
            <a:ext cx="4038600" cy="25258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77316"/>
            <a:ext cx="3579061" cy="2397971"/>
          </a:xfrm>
        </p:spPr>
      </p:pic>
    </p:spTree>
    <p:extLst>
      <p:ext uri="{BB962C8B-B14F-4D97-AF65-F5344CB8AC3E}">
        <p14:creationId xmlns:p14="http://schemas.microsoft.com/office/powerpoint/2010/main" val="385603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Djibouti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8986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Port to sea is a major source of income</a:t>
            </a:r>
          </a:p>
          <a:p>
            <a:endParaRPr lang="en-US" dirty="0"/>
          </a:p>
          <a:p>
            <a:r>
              <a:rPr lang="en-US" dirty="0" smtClean="0"/>
              <a:t>Civil War</a:t>
            </a:r>
          </a:p>
          <a:p>
            <a:pPr lvl="1"/>
            <a:r>
              <a:rPr lang="en-US" dirty="0" err="1" smtClean="0"/>
              <a:t>Issa</a:t>
            </a:r>
            <a:r>
              <a:rPr lang="en-US" dirty="0" smtClean="0"/>
              <a:t> – close to Somalia</a:t>
            </a:r>
          </a:p>
          <a:p>
            <a:pPr lvl="1"/>
            <a:r>
              <a:rPr lang="en-US" dirty="0" smtClean="0"/>
              <a:t>Afar - Ethiopia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4975746" cy="3505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Christian emperor – Lalibela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Ethiopia</a:t>
            </a:r>
          </a:p>
          <a:p>
            <a:endParaRPr lang="en-US" dirty="0" smtClean="0"/>
          </a:p>
          <a:p>
            <a:r>
              <a:rPr lang="en-US" dirty="0" smtClean="0"/>
              <a:t>11 rock churches</a:t>
            </a:r>
          </a:p>
          <a:p>
            <a:endParaRPr lang="en-US" dirty="0" smtClean="0"/>
          </a:p>
          <a:p>
            <a:r>
              <a:rPr lang="en-US" dirty="0" smtClean="0"/>
              <a:t>City of Lalibela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2920241" cy="2920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7515"/>
            <a:ext cx="4038600" cy="2689707"/>
          </a:xfrm>
        </p:spPr>
      </p:pic>
      <p:pic>
        <p:nvPicPr>
          <p:cNvPr id="1026" name="Picture 2" descr="http://i.guim.co.uk/static/w-620/h--/q-95/sys-images/Guardian/Pix/pictures/2014/8/26/1409058376444/rock-church-Bet-Giyorgis--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8955"/>
            <a:ext cx="4038600" cy="22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Muslim Arabs from Egypt – spread religion</a:t>
            </a:r>
          </a:p>
          <a:p>
            <a:endParaRPr lang="en-US" dirty="0" smtClean="0"/>
          </a:p>
          <a:p>
            <a:r>
              <a:rPr lang="en-US" dirty="0" smtClean="0"/>
              <a:t>Mogadishu, Somalia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Mombasa, Kenya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362200"/>
            <a:ext cx="4573162" cy="2362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East Africans, Arabs, and Europeans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Shipped slaves to Islamic countries</a:t>
            </a:r>
          </a:p>
          <a:p>
            <a:endParaRPr lang="en-US" dirty="0" smtClean="0"/>
          </a:p>
          <a:p>
            <a:r>
              <a:rPr lang="en-US" dirty="0" smtClean="0"/>
              <a:t>Portuguese set up forts for slave trade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385388" cy="3429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Zanzibar – slave trading center</a:t>
            </a:r>
          </a:p>
          <a:p>
            <a:endParaRPr lang="en-US" dirty="0" smtClean="0"/>
          </a:p>
          <a:p>
            <a:r>
              <a:rPr lang="en-US" dirty="0" smtClean="0"/>
              <a:t>Island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4679"/>
            <a:ext cx="4038600" cy="403537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974848" cy="4681728"/>
          </a:xfrm>
        </p:spPr>
        <p:txBody>
          <a:bodyPr/>
          <a:lstStyle/>
          <a:p>
            <a:r>
              <a:rPr lang="en-US" dirty="0" smtClean="0"/>
              <a:t>European slavery ended in 1800’s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British wanted resources and more colonies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864486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4320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Imperialism – practice that tries to dominate other countries’ government, trade, and culture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71" y="2133600"/>
            <a:ext cx="4572002" cy="3429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431</TotalTime>
  <Words>319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Georgia</vt:lpstr>
      <vt:lpstr>Wingdings</vt:lpstr>
      <vt:lpstr>Wingdings 2</vt:lpstr>
      <vt:lpstr>Civic</vt:lpstr>
      <vt:lpstr>22-2,3</vt:lpstr>
      <vt:lpstr>Christianity</vt:lpstr>
      <vt:lpstr>PowerPoint Presentation</vt:lpstr>
      <vt:lpstr>PowerPoint Presentation</vt:lpstr>
      <vt:lpstr>Islam</vt:lpstr>
      <vt:lpstr>Slave Trade</vt:lpstr>
      <vt:lpstr>PowerPoint Presentation</vt:lpstr>
      <vt:lpstr>European Influence</vt:lpstr>
      <vt:lpstr>PowerPoint Presentation</vt:lpstr>
      <vt:lpstr>PowerPoint Presentation</vt:lpstr>
      <vt:lpstr>Language</vt:lpstr>
      <vt:lpstr>Religion</vt:lpstr>
      <vt:lpstr>Tanzania and Kenya</vt:lpstr>
      <vt:lpstr>PowerPoint Presentation</vt:lpstr>
      <vt:lpstr>PowerPoint Presentation</vt:lpstr>
      <vt:lpstr>PowerPoint Presentation</vt:lpstr>
      <vt:lpstr>Rwanda and Burundi</vt:lpstr>
      <vt:lpstr>PowerPoint Presentation</vt:lpstr>
      <vt:lpstr>Sudan</vt:lpstr>
      <vt:lpstr>Uganda</vt:lpstr>
      <vt:lpstr>The Horn of Africa</vt:lpstr>
      <vt:lpstr>Ethiopia</vt:lpstr>
      <vt:lpstr>Eritrea</vt:lpstr>
      <vt:lpstr>Somalia</vt:lpstr>
      <vt:lpstr>PowerPoint Presentation</vt:lpstr>
      <vt:lpstr>PowerPoint Presentation</vt:lpstr>
      <vt:lpstr>Djibouti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22-2,3</dc:title>
  <dc:creator>Beth Meyers</dc:creator>
  <cp:lastModifiedBy>Nick Meyers</cp:lastModifiedBy>
  <cp:revision>12</cp:revision>
  <dcterms:created xsi:type="dcterms:W3CDTF">2015-02-26T01:41:16Z</dcterms:created>
  <dcterms:modified xsi:type="dcterms:W3CDTF">2015-02-26T21:00:25Z</dcterms:modified>
</cp:coreProperties>
</file>