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8" r:id="rId5"/>
    <p:sldId id="259" r:id="rId6"/>
    <p:sldId id="260" r:id="rId7"/>
    <p:sldId id="279" r:id="rId8"/>
    <p:sldId id="261" r:id="rId9"/>
    <p:sldId id="262" r:id="rId10"/>
    <p:sldId id="280" r:id="rId11"/>
    <p:sldId id="263" r:id="rId12"/>
    <p:sldId id="281" r:id="rId13"/>
    <p:sldId id="264" r:id="rId14"/>
    <p:sldId id="265" r:id="rId15"/>
    <p:sldId id="266" r:id="rId16"/>
    <p:sldId id="267" r:id="rId17"/>
    <p:sldId id="277" r:id="rId18"/>
    <p:sldId id="268" r:id="rId19"/>
    <p:sldId id="282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1D172-7BDA-44F1-B2DA-4F429F958501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F246841-4FC3-4042-B927-261879306B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1D172-7BDA-44F1-B2DA-4F429F958501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6841-4FC3-4042-B927-261879306B5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F246841-4FC3-4042-B927-261879306B5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1D172-7BDA-44F1-B2DA-4F429F958501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1D172-7BDA-44F1-B2DA-4F429F958501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F246841-4FC3-4042-B927-261879306B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1D172-7BDA-44F1-B2DA-4F429F958501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F246841-4FC3-4042-B927-261879306B5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F61D172-7BDA-44F1-B2DA-4F429F958501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6841-4FC3-4042-B927-261879306B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1D172-7BDA-44F1-B2DA-4F429F958501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F246841-4FC3-4042-B927-261879306B5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1D172-7BDA-44F1-B2DA-4F429F958501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F246841-4FC3-4042-B927-261879306B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1D172-7BDA-44F1-B2DA-4F429F958501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246841-4FC3-4042-B927-261879306B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F246841-4FC3-4042-B927-261879306B5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1D172-7BDA-44F1-B2DA-4F429F958501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F246841-4FC3-4042-B927-261879306B5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F61D172-7BDA-44F1-B2DA-4F429F958501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F61D172-7BDA-44F1-B2DA-4F429F958501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F246841-4FC3-4042-B927-261879306B55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Physical Geography</a:t>
            </a:r>
          </a:p>
          <a:p>
            <a:r>
              <a:rPr lang="en-US" dirty="0" smtClean="0"/>
              <a:t>And</a:t>
            </a:r>
          </a:p>
          <a:p>
            <a:r>
              <a:rPr lang="en-US" dirty="0" smtClean="0"/>
              <a:t>History and Culture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21-1,2</a:t>
            </a:r>
            <a:br>
              <a:rPr lang="en-US" dirty="0" smtClean="0"/>
            </a:br>
            <a:r>
              <a:rPr lang="en-US" dirty="0" smtClean="0"/>
              <a:t>West Africa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75" y="2374106"/>
            <a:ext cx="4000500" cy="267652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21667"/>
            <a:ext cx="4038600" cy="2781404"/>
          </a:xfrm>
        </p:spPr>
      </p:pic>
    </p:spTree>
    <p:extLst>
      <p:ext uri="{BB962C8B-B14F-4D97-AF65-F5344CB8AC3E}">
        <p14:creationId xmlns:p14="http://schemas.microsoft.com/office/powerpoint/2010/main" val="3854951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Humid tropical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Rainforests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971800"/>
            <a:ext cx="6127662" cy="28956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" y="2469356"/>
            <a:ext cx="3810000" cy="248602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576513"/>
            <a:ext cx="4038600" cy="2271712"/>
          </a:xfrm>
        </p:spPr>
      </p:pic>
    </p:spTree>
    <p:extLst>
      <p:ext uri="{BB962C8B-B14F-4D97-AF65-F5344CB8AC3E}">
        <p14:creationId xmlns:p14="http://schemas.microsoft.com/office/powerpoint/2010/main" val="2477156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Agricultural</a:t>
            </a:r>
          </a:p>
          <a:p>
            <a:pPr lvl="1"/>
            <a:r>
              <a:rPr lang="en-US" dirty="0" smtClean="0"/>
              <a:t>Cacao</a:t>
            </a:r>
          </a:p>
          <a:p>
            <a:pPr lvl="1"/>
            <a:r>
              <a:rPr lang="en-US" dirty="0" smtClean="0"/>
              <a:t>Coffee</a:t>
            </a:r>
          </a:p>
          <a:p>
            <a:pPr lvl="1"/>
            <a:r>
              <a:rPr lang="en-US" dirty="0" smtClean="0"/>
              <a:t>Coconuts</a:t>
            </a:r>
          </a:p>
          <a:p>
            <a:pPr lvl="1"/>
            <a:r>
              <a:rPr lang="en-US" dirty="0" smtClean="0"/>
              <a:t>Peanuts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Oil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Minerals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371600"/>
            <a:ext cx="4038600" cy="26924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50" y="4396577"/>
            <a:ext cx="2628900" cy="174435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Kingdoms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Trading centers developed into kingdoms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Ghana – gold and salt trade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Mali – used wealth to support artists and scholars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140" y="1295400"/>
            <a:ext cx="4382570" cy="4953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Songhai – university, mosques</a:t>
            </a:r>
          </a:p>
          <a:p>
            <a:pPr lvl="1"/>
            <a:r>
              <a:rPr lang="en-US" dirty="0" smtClean="0"/>
              <a:t>City of Timbuktu – cultural center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Great trade cities faded: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Trade stopped</a:t>
            </a:r>
          </a:p>
          <a:p>
            <a:pPr lvl="1"/>
            <a:r>
              <a:rPr lang="en-US" dirty="0" smtClean="0"/>
              <a:t>Europeans sailed along west coast</a:t>
            </a:r>
          </a:p>
          <a:p>
            <a:pPr lvl="1"/>
            <a:r>
              <a:rPr lang="en-US" dirty="0" smtClean="0"/>
              <a:t>Didn’t need N. Africans that brought goods through desert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952" y="1295400"/>
            <a:ext cx="4209964" cy="475792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Europeans and Africans profited at first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Demand grew – sold enslaved Africans to colonist</a:t>
            </a:r>
          </a:p>
          <a:p>
            <a:pPr lvl="1"/>
            <a:r>
              <a:rPr lang="en-US" dirty="0" smtClean="0"/>
              <a:t>American colonies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250" y="2057400"/>
            <a:ext cx="4623902" cy="37338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Slave trade triangle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Middle Passage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057400"/>
            <a:ext cx="4975123" cy="3505200"/>
          </a:xfrm>
        </p:spPr>
      </p:pic>
    </p:spTree>
    <p:extLst>
      <p:ext uri="{BB962C8B-B14F-4D97-AF65-F5344CB8AC3E}">
        <p14:creationId xmlns:p14="http://schemas.microsoft.com/office/powerpoint/2010/main" val="2368209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Devastated region</a:t>
            </a:r>
          </a:p>
          <a:p>
            <a:endParaRPr lang="en-US" dirty="0" smtClean="0"/>
          </a:p>
          <a:p>
            <a:r>
              <a:rPr lang="en-US" dirty="0" smtClean="0"/>
              <a:t>Died on voyage across Atlantic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1800’s – millions of Africans enslaved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97894"/>
            <a:ext cx="4038600" cy="302895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431585"/>
            <a:ext cx="4038600" cy="256156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51193"/>
            <a:ext cx="4038600" cy="3322352"/>
          </a:xfrm>
        </p:spPr>
      </p:pic>
    </p:spTree>
    <p:extLst>
      <p:ext uri="{BB962C8B-B14F-4D97-AF65-F5344CB8AC3E}">
        <p14:creationId xmlns:p14="http://schemas.microsoft.com/office/powerpoint/2010/main" val="1806255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Plains and Highlands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Cover most of region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Coastal plains has most of the cities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Tibesti Mountain</a:t>
            </a:r>
          </a:p>
          <a:p>
            <a:pPr lvl="1"/>
            <a:r>
              <a:rPr lang="en-US" dirty="0" smtClean="0"/>
              <a:t>Northeast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219200"/>
            <a:ext cx="4637054" cy="4834128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Colonial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Europeans wanted resources</a:t>
            </a:r>
          </a:p>
          <a:p>
            <a:endParaRPr lang="en-US" dirty="0" smtClean="0"/>
          </a:p>
          <a:p>
            <a:r>
              <a:rPr lang="en-US" dirty="0" smtClean="0"/>
              <a:t>France, Britain, Germany, Portugal – claimed colonies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Africans stopped farming and worked for low wages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93358"/>
            <a:ext cx="4038600" cy="4438021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3127248" cy="468172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After WWII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All colonies independent by 1974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54" y="1676400"/>
            <a:ext cx="5080160" cy="37338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100’s of ethnic groups</a:t>
            </a:r>
          </a:p>
          <a:p>
            <a:endParaRPr lang="en-US" dirty="0" smtClean="0"/>
          </a:p>
          <a:p>
            <a:r>
              <a:rPr lang="en-US" dirty="0" smtClean="0"/>
              <a:t>European boundaries – split groups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People are loyal to ethnic groups rather than countries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52" y="1981200"/>
            <a:ext cx="4548317" cy="32004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100’s of different languages</a:t>
            </a:r>
          </a:p>
          <a:p>
            <a:endParaRPr lang="en-US" dirty="0" smtClean="0"/>
          </a:p>
          <a:p>
            <a:r>
              <a:rPr lang="en-US" dirty="0" smtClean="0"/>
              <a:t>European influences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952" y="1357512"/>
            <a:ext cx="3736848" cy="469398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Lots!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Animism – belief that bodies of water, animals, trees, and natural objects have spirits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246" y="2438400"/>
            <a:ext cx="4334934" cy="24384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Sahel – Islam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South of Sahel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Europeans – Christianity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818" y="2030972"/>
            <a:ext cx="3496163" cy="3362794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Clothes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566" y="1371600"/>
            <a:ext cx="3088667" cy="4681538"/>
          </a:xfrm>
        </p:spPr>
      </p:pic>
      <p:pic>
        <p:nvPicPr>
          <p:cNvPr id="1026" name="Picture 2" descr="http://news.bbc.co.uk/media/images/45857000/jpg/_45857581_dyeing1_bbc_7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365290"/>
            <a:ext cx="4038600" cy="269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Rural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Circular in shape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Straw, tin, mud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Extended families live together</a:t>
            </a:r>
          </a:p>
          <a:p>
            <a:endParaRPr lang="en-US" dirty="0" smtClean="0"/>
          </a:p>
          <a:p>
            <a:r>
              <a:rPr lang="en-US" dirty="0" smtClean="0"/>
              <a:t>City</a:t>
            </a:r>
          </a:p>
          <a:p>
            <a:pPr lvl="1"/>
            <a:r>
              <a:rPr lang="en-US" dirty="0" smtClean="0"/>
              <a:t>High rise apartments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2412206"/>
            <a:ext cx="3810000" cy="26003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Niger 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Starts in low mountains and empties into the Gulf of Guinea</a:t>
            </a:r>
          </a:p>
          <a:p>
            <a:endParaRPr lang="en-US" dirty="0" smtClean="0"/>
          </a:p>
          <a:p>
            <a:r>
              <a:rPr lang="en-US" dirty="0" smtClean="0"/>
              <a:t>Food</a:t>
            </a:r>
          </a:p>
          <a:p>
            <a:endParaRPr lang="en-US" dirty="0" smtClean="0"/>
          </a:p>
          <a:p>
            <a:r>
              <a:rPr lang="en-US" dirty="0" smtClean="0"/>
              <a:t>Farming</a:t>
            </a:r>
          </a:p>
          <a:p>
            <a:endParaRPr lang="en-US" dirty="0" smtClean="0"/>
          </a:p>
          <a:p>
            <a:r>
              <a:rPr lang="en-US" dirty="0" smtClean="0"/>
              <a:t>Transportation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504" y="2590800"/>
            <a:ext cx="5320648" cy="310459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576513"/>
            <a:ext cx="4038600" cy="227171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76513"/>
            <a:ext cx="4038600" cy="2397918"/>
          </a:xfrm>
        </p:spPr>
      </p:pic>
    </p:spTree>
    <p:extLst>
      <p:ext uri="{BB962C8B-B14F-4D97-AF65-F5344CB8AC3E}">
        <p14:creationId xmlns:p14="http://schemas.microsoft.com/office/powerpoint/2010/main" val="2927897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Zonal – organized by zone</a:t>
            </a:r>
          </a:p>
          <a:p>
            <a:endParaRPr lang="en-US" dirty="0" smtClean="0"/>
          </a:p>
          <a:p>
            <a:r>
              <a:rPr lang="en-US" dirty="0" smtClean="0"/>
              <a:t>Humid tropical</a:t>
            </a:r>
          </a:p>
          <a:p>
            <a:r>
              <a:rPr lang="en-US" dirty="0" smtClean="0"/>
              <a:t>Tropical savanna</a:t>
            </a:r>
          </a:p>
          <a:p>
            <a:r>
              <a:rPr lang="en-US" dirty="0" smtClean="0"/>
              <a:t>Desert</a:t>
            </a:r>
          </a:p>
          <a:p>
            <a:r>
              <a:rPr lang="en-US" dirty="0" smtClean="0"/>
              <a:t>Steppe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438400"/>
            <a:ext cx="5058271" cy="33528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Sahel – strip of land that divides desert from wetter areas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93069"/>
            <a:ext cx="4038600" cy="40386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600200"/>
            <a:ext cx="4580222" cy="454629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438400"/>
            <a:ext cx="4038600" cy="2505427"/>
          </a:xfrm>
        </p:spPr>
      </p:pic>
    </p:spTree>
    <p:extLst>
      <p:ext uri="{BB962C8B-B14F-4D97-AF65-F5344CB8AC3E}">
        <p14:creationId xmlns:p14="http://schemas.microsoft.com/office/powerpoint/2010/main" val="2235468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Desertification – spread of desert like conditions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518" y="1219200"/>
            <a:ext cx="4038600" cy="266951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23" y="3593592"/>
            <a:ext cx="3689604" cy="24597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Savanna – area of tall grasses and scattered shrubs and trees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395" y="1600772"/>
            <a:ext cx="4038600" cy="445255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496</TotalTime>
  <Words>287</Words>
  <Application>Microsoft Office PowerPoint</Application>
  <PresentationFormat>On-screen Show (4:3)</PresentationFormat>
  <Paragraphs>120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Georgia</vt:lpstr>
      <vt:lpstr>Wingdings</vt:lpstr>
      <vt:lpstr>Wingdings 2</vt:lpstr>
      <vt:lpstr>Civic</vt:lpstr>
      <vt:lpstr>21-1,2 West Africa</vt:lpstr>
      <vt:lpstr>Plains and Highlands</vt:lpstr>
      <vt:lpstr>Niger River</vt:lpstr>
      <vt:lpstr>PowerPoint Presentation</vt:lpstr>
      <vt:lpstr>Climate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  <vt:lpstr>Great Kingdoms</vt:lpstr>
      <vt:lpstr>PowerPoint Presentation</vt:lpstr>
      <vt:lpstr>Slave Trade</vt:lpstr>
      <vt:lpstr>PowerPoint Presentation</vt:lpstr>
      <vt:lpstr>PowerPoint Presentation</vt:lpstr>
      <vt:lpstr>PowerPoint Presentation</vt:lpstr>
      <vt:lpstr>Colonial Era</vt:lpstr>
      <vt:lpstr>Independence</vt:lpstr>
      <vt:lpstr>Culture</vt:lpstr>
      <vt:lpstr>PowerPoint Presentation</vt:lpstr>
      <vt:lpstr>Religion</vt:lpstr>
      <vt:lpstr>PowerPoint Presentation</vt:lpstr>
      <vt:lpstr>Clothes</vt:lpstr>
      <vt:lpstr>Homes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21-1,2 West Africa</dc:title>
  <dc:creator>Beth Meyers</dc:creator>
  <cp:lastModifiedBy>Nick Meyers</cp:lastModifiedBy>
  <cp:revision>13</cp:revision>
  <dcterms:created xsi:type="dcterms:W3CDTF">2015-02-09T01:07:29Z</dcterms:created>
  <dcterms:modified xsi:type="dcterms:W3CDTF">2015-02-10T20:40:44Z</dcterms:modified>
</cp:coreProperties>
</file>