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15695-036F-47E0-876D-E42199167B54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64F08-C29A-4640-ADD9-C50ACAA6D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57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Evolution of Stars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12-3,4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84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Emits no light at any wavelength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90% of the universe</a:t>
            </a:r>
          </a:p>
          <a:p>
            <a:endParaRPr lang="en-US" dirty="0"/>
          </a:p>
          <a:p>
            <a:r>
              <a:rPr lang="en-US" dirty="0" smtClean="0"/>
              <a:t>Not fully understood</a:t>
            </a:r>
          </a:p>
          <a:p>
            <a:endParaRPr lang="en-US" dirty="0"/>
          </a:p>
          <a:p>
            <a:r>
              <a:rPr lang="en-US" dirty="0" smtClean="0"/>
              <a:t>Light bent without explanation</a:t>
            </a:r>
          </a:p>
          <a:p>
            <a:r>
              <a:rPr lang="en-US" dirty="0" smtClean="0"/>
              <a:t>Stars orbiting faster than they should</a:t>
            </a:r>
            <a:endParaRPr lang="en-US" dirty="0"/>
          </a:p>
        </p:txBody>
      </p:sp>
      <p:pic>
        <p:nvPicPr>
          <p:cNvPr id="9218" name="Picture 2" descr="Image result for dark mat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641" y="2485193"/>
            <a:ext cx="4857411" cy="30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90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Galaxies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Image result for types of galaxi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89" y="1690688"/>
            <a:ext cx="8442222" cy="474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91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of Galaxies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Clusters of galaxies</a:t>
            </a:r>
          </a:p>
          <a:p>
            <a:endParaRPr lang="en-US" dirty="0"/>
          </a:p>
          <a:p>
            <a:r>
              <a:rPr lang="en-US" dirty="0" smtClean="0"/>
              <a:t>Clusters make up superclusters</a:t>
            </a:r>
          </a:p>
          <a:p>
            <a:endParaRPr lang="en-US" dirty="0"/>
          </a:p>
          <a:p>
            <a:r>
              <a:rPr lang="en-US" dirty="0" smtClean="0"/>
              <a:t>Empty space between</a:t>
            </a:r>
            <a:endParaRPr lang="en-US" dirty="0"/>
          </a:p>
        </p:txBody>
      </p:sp>
      <p:pic>
        <p:nvPicPr>
          <p:cNvPr id="11266" name="Picture 2" descr="Image result for galaxy cluste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2020407"/>
            <a:ext cx="5033962" cy="396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86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Milky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Spiral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200 billion stars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Local Group – cluster of 30 galaxies</a:t>
            </a:r>
          </a:p>
          <a:p>
            <a:endParaRPr lang="en-US" dirty="0"/>
          </a:p>
          <a:p>
            <a:r>
              <a:rPr lang="en-US" dirty="0" smtClean="0"/>
              <a:t>Collide with Andromeda in 3 billion years</a:t>
            </a:r>
          </a:p>
          <a:p>
            <a:pPr lvl="1"/>
            <a:r>
              <a:rPr lang="en-US" dirty="0" smtClean="0"/>
              <a:t>So large stars are not likely to collide</a:t>
            </a:r>
            <a:endParaRPr lang="en-US" dirty="0"/>
          </a:p>
        </p:txBody>
      </p:sp>
      <p:pic>
        <p:nvPicPr>
          <p:cNvPr id="12290" name="Picture 2" descr="Image result for milky way galax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497" y="2373268"/>
            <a:ext cx="5688012" cy="284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94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Image result for milky way galaxy local grou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378" y="365125"/>
            <a:ext cx="4758098" cy="615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98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Bang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3426242" cy="4351338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Universe became from one point billion of years ago</a:t>
            </a:r>
          </a:p>
          <a:p>
            <a:endParaRPr lang="en-US" dirty="0"/>
          </a:p>
          <a:p>
            <a:r>
              <a:rPr lang="en-US" dirty="0" smtClean="0"/>
              <a:t>Expanding still</a:t>
            </a:r>
          </a:p>
          <a:p>
            <a:endParaRPr lang="en-US" dirty="0"/>
          </a:p>
          <a:p>
            <a:r>
              <a:rPr lang="en-US" dirty="0" smtClean="0"/>
              <a:t>14 billion years old</a:t>
            </a:r>
            <a:endParaRPr lang="en-US" dirty="0"/>
          </a:p>
        </p:txBody>
      </p:sp>
      <p:pic>
        <p:nvPicPr>
          <p:cNvPr id="14338" name="Picture 2" descr="Image result for the big ba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584" y="1690688"/>
            <a:ext cx="6927642" cy="43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8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Doppler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2936845" cy="4351338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Shift to a different wavelength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5362" name="Picture 2" descr="Image result for doppler shif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55" y="1825624"/>
            <a:ext cx="5445452" cy="418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5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Universe is accelerating as it expands out</a:t>
            </a:r>
          </a:p>
          <a:p>
            <a:endParaRPr lang="en-US" dirty="0"/>
          </a:p>
          <a:p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16386" name="Picture 2" descr="Image result for dark energ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54" y="2601118"/>
            <a:ext cx="6058418" cy="371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47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of a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Nebula - Cloud of gas and dust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err="1" smtClean="0">
                <a:solidFill>
                  <a:srgbClr val="FFC000"/>
                </a:solidFill>
              </a:rPr>
              <a:t>Protostars</a:t>
            </a:r>
            <a:r>
              <a:rPr lang="en-US" dirty="0" smtClean="0">
                <a:solidFill>
                  <a:srgbClr val="FFC000"/>
                </a:solidFill>
              </a:rPr>
              <a:t> – dense area that collapses</a:t>
            </a:r>
          </a:p>
          <a:p>
            <a:pPr lvl="1"/>
            <a:r>
              <a:rPr lang="en-US" dirty="0" smtClean="0"/>
              <a:t>Hot and dense enough to start nuclear fusion</a:t>
            </a:r>
            <a:endParaRPr lang="en-US" dirty="0"/>
          </a:p>
          <a:p>
            <a:endParaRPr lang="en-US" dirty="0"/>
          </a:p>
        </p:txBody>
      </p:sp>
      <p:pic>
        <p:nvPicPr>
          <p:cNvPr id="1028" name="Picture 4" descr="Image result for nebu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2093894"/>
            <a:ext cx="5033962" cy="38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2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Surrounding gases eventually move away</a:t>
            </a:r>
          </a:p>
          <a:p>
            <a:endParaRPr lang="en-US" dirty="0"/>
          </a:p>
          <a:p>
            <a:r>
              <a:rPr lang="en-US" dirty="0" smtClean="0"/>
              <a:t>Some material can form planets</a:t>
            </a:r>
            <a:endParaRPr lang="en-US" dirty="0"/>
          </a:p>
        </p:txBody>
      </p:sp>
      <p:pic>
        <p:nvPicPr>
          <p:cNvPr id="2050" name="Picture 2" descr="Image result for nebula formatio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743799"/>
            <a:ext cx="5579727" cy="557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87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3683820" cy="435133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Fuses hydrogen into helium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074" name="Picture 2" descr="Image result for main sequence st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318" y="365124"/>
            <a:ext cx="5796481" cy="613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55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White Dwarf – hot, dense, slowly cooling sphere of carbon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After helium is used up</a:t>
            </a:r>
          </a:p>
          <a:p>
            <a:endParaRPr lang="en-US" dirty="0"/>
          </a:p>
          <a:p>
            <a:r>
              <a:rPr lang="en-US" dirty="0" smtClean="0"/>
              <a:t>Sun – 5 billion </a:t>
            </a:r>
            <a:r>
              <a:rPr lang="en-US" dirty="0" err="1" smtClean="0"/>
              <a:t>yrs</a:t>
            </a:r>
            <a:endParaRPr lang="en-US" dirty="0" smtClean="0"/>
          </a:p>
          <a:p>
            <a:r>
              <a:rPr lang="en-US" dirty="0" smtClean="0"/>
              <a:t>Red Giant – out to Earth?</a:t>
            </a:r>
            <a:endParaRPr lang="en-US" dirty="0"/>
          </a:p>
        </p:txBody>
      </p:sp>
      <p:pic>
        <p:nvPicPr>
          <p:cNvPr id="4098" name="Picture 2" descr="Image result for white dwarf st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859" y="1825625"/>
            <a:ext cx="444391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21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Supernova- explosion that destroys a star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10x the mass of the Sun</a:t>
            </a:r>
          </a:p>
          <a:p>
            <a:endParaRPr lang="en-US" dirty="0"/>
          </a:p>
          <a:p>
            <a:r>
              <a:rPr lang="en-US" dirty="0" smtClean="0"/>
              <a:t>Iron forms in core</a:t>
            </a:r>
          </a:p>
          <a:p>
            <a:r>
              <a:rPr lang="en-US" dirty="0" smtClean="0"/>
              <a:t>Stable and won’t fuse</a:t>
            </a:r>
          </a:p>
          <a:p>
            <a:r>
              <a:rPr lang="en-US" dirty="0" smtClean="0"/>
              <a:t>Core collapses</a:t>
            </a:r>
            <a:endParaRPr lang="en-US" dirty="0"/>
          </a:p>
        </p:txBody>
      </p:sp>
      <p:pic>
        <p:nvPicPr>
          <p:cNvPr id="5122" name="Picture 2" descr="Image result for supernov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732" y="2081049"/>
            <a:ext cx="6154972" cy="346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45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Neutron Star – dense core of neutrons that remain after supernova</a:t>
            </a:r>
          </a:p>
          <a:p>
            <a:endParaRPr lang="en-US" dirty="0"/>
          </a:p>
          <a:p>
            <a:r>
              <a:rPr lang="en-US" dirty="0" smtClean="0"/>
              <a:t>So dense that a teaspoon would weigh more than 1 billion tons</a:t>
            </a:r>
            <a:endParaRPr lang="en-US" dirty="0"/>
          </a:p>
        </p:txBody>
      </p:sp>
      <p:pic>
        <p:nvPicPr>
          <p:cNvPr id="6146" name="Picture 2" descr="Image result for neutron star supernov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486" y="2094476"/>
            <a:ext cx="5537232" cy="368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27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Black Hole – gravity is so great that no light can escape</a:t>
            </a:r>
          </a:p>
          <a:p>
            <a:endParaRPr lang="en-US" dirty="0"/>
          </a:p>
          <a:p>
            <a:r>
              <a:rPr lang="en-US" dirty="0" smtClean="0"/>
              <a:t>Can’t see</a:t>
            </a:r>
          </a:p>
          <a:p>
            <a:r>
              <a:rPr lang="en-US" dirty="0" smtClean="0"/>
              <a:t>Infer – If a star is circling around something but you can’t see anything in the center</a:t>
            </a:r>
            <a:endParaRPr lang="en-US" dirty="0"/>
          </a:p>
        </p:txBody>
      </p:sp>
      <p:pic>
        <p:nvPicPr>
          <p:cNvPr id="7170" name="Picture 2" descr="Image result for black ho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779" y="2189894"/>
            <a:ext cx="5033962" cy="282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38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Recycling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Remnants of old stars can form new stars</a:t>
            </a:r>
            <a:endParaRPr lang="en-US" dirty="0"/>
          </a:p>
        </p:txBody>
      </p:sp>
      <p:pic>
        <p:nvPicPr>
          <p:cNvPr id="8194" name="Picture 2" descr="Image result for stardust astronom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608" y="2443780"/>
            <a:ext cx="6761296" cy="401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20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504</TotalTime>
  <Words>269</Words>
  <Application>Microsoft Office PowerPoint</Application>
  <PresentationFormat>Widescreen</PresentationFormat>
  <Paragraphs>73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Corbel</vt:lpstr>
      <vt:lpstr>Depth</vt:lpstr>
      <vt:lpstr>Evolution of Stars</vt:lpstr>
      <vt:lpstr>Birth of a Star</vt:lpstr>
      <vt:lpstr>PowerPoint Presentation</vt:lpstr>
      <vt:lpstr>Main Sequence</vt:lpstr>
      <vt:lpstr>Star Death</vt:lpstr>
      <vt:lpstr>PowerPoint Presentation</vt:lpstr>
      <vt:lpstr>PowerPoint Presentation</vt:lpstr>
      <vt:lpstr>PowerPoint Presentation</vt:lpstr>
      <vt:lpstr>Recycling Matter</vt:lpstr>
      <vt:lpstr>Dark Matter</vt:lpstr>
      <vt:lpstr>Types of Galaxies</vt:lpstr>
      <vt:lpstr>Groups of Galaxies</vt:lpstr>
      <vt:lpstr>The Milky Way</vt:lpstr>
      <vt:lpstr>PowerPoint Presentation</vt:lpstr>
      <vt:lpstr>The Big Bang</vt:lpstr>
      <vt:lpstr>Doppler Shift</vt:lpstr>
      <vt:lpstr>Dark Energy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of Stars</dc:title>
  <dc:creator>Beth Meyers</dc:creator>
  <cp:lastModifiedBy>Nick Meyers</cp:lastModifiedBy>
  <cp:revision>4</cp:revision>
  <cp:lastPrinted>2019-03-12T17:59:32Z</cp:lastPrinted>
  <dcterms:created xsi:type="dcterms:W3CDTF">2019-03-11T23:15:14Z</dcterms:created>
  <dcterms:modified xsi:type="dcterms:W3CDTF">2019-03-12T18:35:11Z</dcterms:modified>
</cp:coreProperties>
</file>