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68" r:id="rId15"/>
    <p:sldId id="277" r:id="rId16"/>
    <p:sldId id="269" r:id="rId17"/>
    <p:sldId id="278" r:id="rId18"/>
    <p:sldId id="270" r:id="rId19"/>
    <p:sldId id="279" r:id="rId20"/>
    <p:sldId id="271" r:id="rId21"/>
    <p:sldId id="280" r:id="rId22"/>
    <p:sldId id="273" r:id="rId23"/>
    <p:sldId id="274" r:id="rId24"/>
    <p:sldId id="275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Sun and Other Stars	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14-2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482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Corona – Outermost layer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Hottest part of atmosphere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9218" name="Picture 2" descr="Image result for corona su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102" y="871370"/>
            <a:ext cx="5708900" cy="547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27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 Spots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Strong magnetic activity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Cooler – appear dark</a:t>
            </a:r>
          </a:p>
          <a:p>
            <a:endParaRPr lang="en-US" dirty="0"/>
          </a:p>
          <a:p>
            <a:r>
              <a:rPr lang="en-US" dirty="0" smtClean="0"/>
              <a:t>Size of Earth</a:t>
            </a:r>
            <a:endParaRPr lang="en-US" dirty="0"/>
          </a:p>
        </p:txBody>
      </p:sp>
      <p:pic>
        <p:nvPicPr>
          <p:cNvPr id="10242" name="Picture 2" descr="Image result for sunspo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578" y="2060575"/>
            <a:ext cx="6583639" cy="370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101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Prominences and Flares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Prominences - Clouds of gas that make loops</a:t>
            </a:r>
          </a:p>
          <a:p>
            <a:endParaRPr lang="en-US" dirty="0"/>
          </a:p>
          <a:p>
            <a:r>
              <a:rPr lang="en-US" dirty="0" smtClean="0"/>
              <a:t>Last for weeks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Flares – Bright violent eruptions</a:t>
            </a:r>
          </a:p>
          <a:p>
            <a:endParaRPr lang="en-US" dirty="0"/>
          </a:p>
          <a:p>
            <a:r>
              <a:rPr lang="en-US" dirty="0" smtClean="0"/>
              <a:t>Last for minutes or hours</a:t>
            </a:r>
            <a:endParaRPr lang="en-US" dirty="0"/>
          </a:p>
        </p:txBody>
      </p:sp>
      <p:pic>
        <p:nvPicPr>
          <p:cNvPr id="11266" name="Picture 2" descr="Image result for prominenc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282" y="1853248"/>
            <a:ext cx="5853304" cy="398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788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Image result for sun fla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418" y="792084"/>
            <a:ext cx="9396150" cy="529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628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Coronal Mass Ejections (CME’s)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Huge gas bubbles</a:t>
            </a:r>
          </a:p>
          <a:p>
            <a:endParaRPr lang="en-US" dirty="0"/>
          </a:p>
          <a:p>
            <a:r>
              <a:rPr lang="en-US" dirty="0" smtClean="0"/>
              <a:t>Larger that flares</a:t>
            </a:r>
          </a:p>
          <a:p>
            <a:endParaRPr lang="en-US" dirty="0"/>
          </a:p>
          <a:p>
            <a:r>
              <a:rPr lang="en-US" dirty="0" smtClean="0"/>
              <a:t>Hours</a:t>
            </a:r>
          </a:p>
          <a:p>
            <a:endParaRPr lang="en-US" dirty="0"/>
          </a:p>
          <a:p>
            <a:r>
              <a:rPr lang="en-US" dirty="0" smtClean="0"/>
              <a:t>Material can reach Earth – radio blackouts</a:t>
            </a:r>
            <a:endParaRPr lang="en-US" dirty="0"/>
          </a:p>
        </p:txBody>
      </p:sp>
      <p:pic>
        <p:nvPicPr>
          <p:cNvPr id="13314" name="Picture 2" descr="Image result for Coronal Mass Ejectio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46" y="2174598"/>
            <a:ext cx="4395788" cy="357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941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Image result for Coronal Mass Ejection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68" y="699248"/>
            <a:ext cx="9337087" cy="525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284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Wind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Charged particles that stream away from the Sun</a:t>
            </a:r>
          </a:p>
          <a:p>
            <a:endParaRPr lang="en-US" dirty="0"/>
          </a:p>
          <a:p>
            <a:r>
              <a:rPr lang="en-US" dirty="0" smtClean="0"/>
              <a:t>Pass Earth and go to edge of Solar System</a:t>
            </a:r>
            <a:endParaRPr lang="en-US" dirty="0"/>
          </a:p>
        </p:txBody>
      </p:sp>
      <p:pic>
        <p:nvPicPr>
          <p:cNvPr id="15362" name="Picture 2" descr="Image result for solar wi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287" y="2060575"/>
            <a:ext cx="6200629" cy="348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316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Image result for solar wi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45" y="1032288"/>
            <a:ext cx="9098149" cy="514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626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Auroras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Light created when solar wind or CME interact with the Earth’s magnetic field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7410" name="Picture 2" descr="Image result for aurora diagra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372" y="1582497"/>
            <a:ext cx="6231788" cy="467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21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Image result for auror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36" y="705111"/>
            <a:ext cx="3744271" cy="561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Image result for auror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825" y="1504707"/>
            <a:ext cx="6573325" cy="439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200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they Shine!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Hotter = more movement of atoms</a:t>
            </a:r>
          </a:p>
          <a:p>
            <a:endParaRPr lang="en-US" dirty="0"/>
          </a:p>
          <a:p>
            <a:r>
              <a:rPr lang="en-US" dirty="0" smtClean="0"/>
              <a:t>More movement = More collisions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Nuclear Fusion – nuclei of several atoms combine into one larger nucleus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6" name="Picture 2" descr="Image result for nuclear fusion hydrogen to heli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1" y="2159406"/>
            <a:ext cx="6321644" cy="388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623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of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Single – Sun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Binary – 2 stars orbit each other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Most common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Globular - clusters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9458" name="Picture 2" descr="Image result for binary star syste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766" y="412154"/>
            <a:ext cx="4395788" cy="329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Image result for binary star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660" y="3873201"/>
            <a:ext cx="38100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947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Image result for globular star syste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070" y="452718"/>
            <a:ext cx="5733864" cy="601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145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Temperature, Color, and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6334" y="7176721"/>
            <a:ext cx="3501555" cy="222396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Image result for star Temperature, Color, and M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739" y="1194099"/>
            <a:ext cx="7356486" cy="551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634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Hertzsprung – Russell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2145497" cy="41957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Graph that plots luminosity vs temperature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2530" name="Picture 2" descr="Image result for Hertzsprung â Russell Diagra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493" y="1340359"/>
            <a:ext cx="5056477" cy="520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827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Main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1855041" cy="4195763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Most stars spend the majority of their life here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3554" name="Picture 2" descr="Image result for Hertzsprung â Russell Diagra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025" y="1578685"/>
            <a:ext cx="7374907" cy="467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74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533234" cy="4195763"/>
          </a:xfrm>
        </p:spPr>
        <p:txBody>
          <a:bodyPr/>
          <a:lstStyle/>
          <a:p>
            <a:r>
              <a:rPr lang="en-US" dirty="0" smtClean="0"/>
              <a:t>Nuclear Fusion = lots of energy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Star – large ball of gas held together by gravity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Core – so hot that nuclear fusion occurs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052" name="Picture 4" descr="Image result for sun layers diagra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010" y="2060575"/>
            <a:ext cx="6916196" cy="345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995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Stellar Composition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576264" cy="41957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Hydrogen and Helium gas</a:t>
            </a:r>
          </a:p>
          <a:p>
            <a:endParaRPr lang="en-US" dirty="0"/>
          </a:p>
          <a:p>
            <a:r>
              <a:rPr lang="en-US" dirty="0" smtClean="0"/>
              <a:t>Composition changes over time</a:t>
            </a:r>
            <a:endParaRPr lang="en-US" dirty="0"/>
          </a:p>
        </p:txBody>
      </p:sp>
      <p:pic>
        <p:nvPicPr>
          <p:cNvPr id="3074" name="Picture 2" descr="Image result for stellar composi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853" y="2775839"/>
            <a:ext cx="6507803" cy="239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89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Hydrogen fuses together to form helium</a:t>
            </a:r>
          </a:p>
          <a:p>
            <a:endParaRPr lang="en-US" dirty="0"/>
          </a:p>
          <a:p>
            <a:r>
              <a:rPr lang="en-US" dirty="0" smtClean="0"/>
              <a:t>Helium is more dense – sinks to inner part of core</a:t>
            </a:r>
            <a:endParaRPr lang="en-US" dirty="0"/>
          </a:p>
        </p:txBody>
      </p:sp>
      <p:pic>
        <p:nvPicPr>
          <p:cNvPr id="5" name="Picture 2" descr="Image result for nuclear fusion in su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828" y="1426173"/>
            <a:ext cx="5434342" cy="433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052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232020" cy="41957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Radiative Zone – shell of cooler hydrogen above a star’s core</a:t>
            </a:r>
          </a:p>
          <a:p>
            <a:endParaRPr lang="en-US" dirty="0"/>
          </a:p>
          <a:p>
            <a:r>
              <a:rPr lang="en-US" dirty="0" smtClean="0"/>
              <a:t>Light energy bounces from atom to atom on its way up</a:t>
            </a:r>
            <a:endParaRPr lang="en-US" dirty="0"/>
          </a:p>
        </p:txBody>
      </p:sp>
      <p:pic>
        <p:nvPicPr>
          <p:cNvPr id="5122" name="Picture 2" descr="Image result for sun radiative zo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60" y="1152983"/>
            <a:ext cx="5098375" cy="510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844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Convection Zone – hot gas move up towards surface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Cooler gas move in deeper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146" name="Picture 2" descr="Image result for sun conductive zo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39" y="1415255"/>
            <a:ext cx="4587511" cy="458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245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Photosphere – surface of a star</a:t>
            </a:r>
          </a:p>
          <a:p>
            <a:endParaRPr lang="en-US" dirty="0"/>
          </a:p>
          <a:p>
            <a:r>
              <a:rPr lang="en-US" dirty="0" smtClean="0"/>
              <a:t>Part you see</a:t>
            </a:r>
          </a:p>
          <a:p>
            <a:endParaRPr lang="en-US" dirty="0"/>
          </a:p>
          <a:p>
            <a:r>
              <a:rPr lang="en-US" dirty="0" smtClean="0"/>
              <a:t>Looks smooth – Not!</a:t>
            </a:r>
            <a:endParaRPr lang="en-US" dirty="0"/>
          </a:p>
        </p:txBody>
      </p:sp>
      <p:pic>
        <p:nvPicPr>
          <p:cNvPr id="7170" name="Picture 2" descr="Image result for sun photosphe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298" y="1853248"/>
            <a:ext cx="4067997" cy="406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429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Chromosphere – Orange/red layer above photosphere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8194" name="Picture 2" descr="Image result for sun chromosphe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978" y="1305811"/>
            <a:ext cx="5077609" cy="507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0871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1161</TotalTime>
  <Words>290</Words>
  <Application>Microsoft Office PowerPoint</Application>
  <PresentationFormat>Widescreen</PresentationFormat>
  <Paragraphs>97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 3</vt:lpstr>
      <vt:lpstr>Ion</vt:lpstr>
      <vt:lpstr>The Sun and Other Stars  </vt:lpstr>
      <vt:lpstr>How they Shine!</vt:lpstr>
      <vt:lpstr>Stars</vt:lpstr>
      <vt:lpstr>Stellar Composition </vt:lpstr>
      <vt:lpstr>Interior</vt:lpstr>
      <vt:lpstr>Interior</vt:lpstr>
      <vt:lpstr>Interior</vt:lpstr>
      <vt:lpstr>Atmosphere</vt:lpstr>
      <vt:lpstr>Atmosphere</vt:lpstr>
      <vt:lpstr>Atmosphere</vt:lpstr>
      <vt:lpstr>Sun Spots</vt:lpstr>
      <vt:lpstr>Prominences and Flares</vt:lpstr>
      <vt:lpstr>PowerPoint Presentation</vt:lpstr>
      <vt:lpstr>Coronal Mass Ejections (CME’s)</vt:lpstr>
      <vt:lpstr>PowerPoint Presentation</vt:lpstr>
      <vt:lpstr>Solar Wind</vt:lpstr>
      <vt:lpstr>PowerPoint Presentation</vt:lpstr>
      <vt:lpstr>Auroras</vt:lpstr>
      <vt:lpstr>PowerPoint Presentation</vt:lpstr>
      <vt:lpstr>Groups of Stars</vt:lpstr>
      <vt:lpstr>PowerPoint Presentation</vt:lpstr>
      <vt:lpstr>Temperature, Color, and Mass</vt:lpstr>
      <vt:lpstr>Hertzsprung – Russell Diagram</vt:lpstr>
      <vt:lpstr>The Main Sequence</vt:lpstr>
    </vt:vector>
  </TitlesOfParts>
  <Company>Marlette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Sun and Other Stars</dc:title>
  <dc:creator>Nick Meyers</dc:creator>
  <cp:lastModifiedBy>Nick Meyers</cp:lastModifiedBy>
  <cp:revision>12</cp:revision>
  <dcterms:created xsi:type="dcterms:W3CDTF">2019-03-06T18:22:47Z</dcterms:created>
  <dcterms:modified xsi:type="dcterms:W3CDTF">2019-03-07T13:44:38Z</dcterms:modified>
</cp:coreProperties>
</file>