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76" r:id="rId6"/>
    <p:sldId id="277" r:id="rId7"/>
    <p:sldId id="259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414F-08E4-4C0A-AB03-8F74AD9E7EB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9AC40-A083-4979-BB66-E89C913B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2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3D749A-6DF0-4A6A-BDEF-04BC5672A312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791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5AAAD6-D14C-4209-A8BC-7846D84E297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148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E55346-59F3-4AC4-90B2-832B078430C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105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0D719-BBEC-4724-ABF4-D9B4CA0587B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667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B6DE63-AE1F-4794-97CD-1040B7B9DED7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730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E017F4-C9A8-45B6-953F-441D5AE57DB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103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B4EB17-813A-4BCC-AD02-1AFC57926636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386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CE6055-C676-42F0-8A7C-CD8D12A04175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017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2A6B4E-BCFA-497E-8D2F-9316B412AF5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406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BE49-E5A1-4CFD-BE4C-6370D0C5F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atorium.edu/exploring/space/space5.html#impac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Dwarf Planets and Other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0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Meteoroids, Meteors, Meteorites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06824" y="1600200"/>
            <a:ext cx="4984376" cy="4533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Meteoroid: </a:t>
            </a:r>
            <a:r>
              <a:rPr lang="en-US" sz="2800" dirty="0"/>
              <a:t>small pieces of rock moving through the </a:t>
            </a:r>
            <a:r>
              <a:rPr lang="en-US" sz="2800" dirty="0">
                <a:solidFill>
                  <a:srgbClr val="FFFF00"/>
                </a:solidFill>
              </a:rPr>
              <a:t>solar system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Meteor: </a:t>
            </a:r>
            <a:r>
              <a:rPr lang="en-US" sz="2800" dirty="0"/>
              <a:t>Small piece of rock as it passes through the </a:t>
            </a:r>
            <a:r>
              <a:rPr lang="en-US" sz="2800" dirty="0">
                <a:solidFill>
                  <a:srgbClr val="FFFF00"/>
                </a:solidFill>
              </a:rPr>
              <a:t>Earths atmosphere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Meteorite: </a:t>
            </a:r>
            <a:r>
              <a:rPr lang="en-US" sz="2800" dirty="0"/>
              <a:t>Rock that did not burn up and made it to </a:t>
            </a:r>
            <a:r>
              <a:rPr lang="en-US" sz="2800" dirty="0">
                <a:solidFill>
                  <a:srgbClr val="FFFF00"/>
                </a:solidFill>
              </a:rPr>
              <a:t>Earth’s surface.</a:t>
            </a:r>
          </a:p>
        </p:txBody>
      </p:sp>
      <p:pic>
        <p:nvPicPr>
          <p:cNvPr id="51204" name="Picture 6" descr="Namibia-Grootfontein-vicinity-Hoba-meteorite-at-50-tons-the-biggest-known-in-the-world-SMO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910" y="1600200"/>
            <a:ext cx="4724400" cy="449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Craters</a:t>
            </a:r>
            <a:endParaRPr lang="en-US" dirty="0"/>
          </a:p>
        </p:txBody>
      </p:sp>
      <p:pic>
        <p:nvPicPr>
          <p:cNvPr id="53251" name="Picture 4" descr="Meteor Crater, Arizona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0" y="2434791"/>
            <a:ext cx="6283074" cy="326676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60198" y="2056092"/>
            <a:ext cx="3090636" cy="420024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Rounded depression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Caused by a meteorite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5299" name="Picture 4" descr="North_America_web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7347" name="Picture 4" descr="meteor_crater_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81000"/>
            <a:ext cx="5715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9395" name="Picture 4" descr="Moon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Comets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4249" y="1600200"/>
            <a:ext cx="4432151" cy="45339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</a:rPr>
              <a:t>Giant dirty </a:t>
            </a:r>
            <a:r>
              <a:rPr lang="en-US" sz="2400" dirty="0" smtClean="0">
                <a:solidFill>
                  <a:srgbClr val="FFFF00"/>
                </a:solidFill>
              </a:rPr>
              <a:t>snowballs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100’s to 1,000’s of years to orbit</a:t>
            </a: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</a:rPr>
              <a:t>Made of dust and frozen gases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Ice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Orbit close to sun – Radiation vaporizes materials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Gas and dust forms a tail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61444" name="Picture 6" descr="CO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752600"/>
            <a:ext cx="47244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3491" name="Picture 4" descr="Hale_Bopp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1" y="228600"/>
            <a:ext cx="4271963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5539" name="Picture 4" descr="jimcomet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228600"/>
            <a:ext cx="4505325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Dwarf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2006 – International Astronomical Union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Orbits Sun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Enough mass and gravity to form a sphere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Has objects similar in mass orbiting near it or crossing it’s path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Orbits the Sun in the asteroid belt</a:t>
            </a:r>
          </a:p>
          <a:p>
            <a:endParaRPr lang="en-US" dirty="0" smtClean="0"/>
          </a:p>
          <a:p>
            <a:r>
              <a:rPr lang="en-US" dirty="0" smtClean="0"/>
              <a:t>¼ size of the moon</a:t>
            </a:r>
          </a:p>
          <a:p>
            <a:endParaRPr lang="en-US" dirty="0" smtClean="0"/>
          </a:p>
          <a:p>
            <a:r>
              <a:rPr lang="en-US" dirty="0" smtClean="0"/>
              <a:t>Smallest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eres m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20" y="1853248"/>
            <a:ext cx="5617521" cy="37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2/3 the size of the moon</a:t>
            </a:r>
          </a:p>
          <a:p>
            <a:endParaRPr lang="en-US" dirty="0" smtClean="0"/>
          </a:p>
          <a:p>
            <a:r>
              <a:rPr lang="en-US" dirty="0" smtClean="0"/>
              <a:t>1 year = 248 years</a:t>
            </a:r>
          </a:p>
          <a:p>
            <a:endParaRPr lang="en-US" dirty="0" smtClean="0"/>
          </a:p>
          <a:p>
            <a:r>
              <a:rPr lang="en-US" dirty="0" smtClean="0"/>
              <a:t>Rocky core surrounded by ice</a:t>
            </a:r>
          </a:p>
          <a:p>
            <a:r>
              <a:rPr lang="en-US" dirty="0" smtClean="0"/>
              <a:t>-230 C</a:t>
            </a:r>
          </a:p>
          <a:p>
            <a:endParaRPr lang="en-US" dirty="0" smtClean="0"/>
          </a:p>
          <a:p>
            <a:r>
              <a:rPr lang="en-US" dirty="0" smtClean="0"/>
              <a:t>Frozen Nitrogen</a:t>
            </a:r>
          </a:p>
          <a:p>
            <a:endParaRPr lang="en-US" dirty="0" smtClean="0"/>
          </a:p>
          <a:p>
            <a:r>
              <a:rPr lang="en-US" dirty="0" smtClean="0"/>
              <a:t>3 moons</a:t>
            </a:r>
          </a:p>
        </p:txBody>
      </p:sp>
      <p:pic>
        <p:nvPicPr>
          <p:cNvPr id="29698" name="Picture 2" descr="Image result for plu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8" y="1853248"/>
            <a:ext cx="5190377" cy="41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2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Largest</a:t>
            </a:r>
          </a:p>
          <a:p>
            <a:endParaRPr lang="en-US" dirty="0" smtClean="0"/>
          </a:p>
          <a:p>
            <a:r>
              <a:rPr lang="en-US" dirty="0" smtClean="0"/>
              <a:t>Discovered in 2003</a:t>
            </a:r>
          </a:p>
          <a:p>
            <a:endParaRPr lang="en-US" dirty="0" smtClean="0"/>
          </a:p>
          <a:p>
            <a:r>
              <a:rPr lang="en-US" dirty="0" smtClean="0"/>
              <a:t>3 times farther than Pluto</a:t>
            </a:r>
          </a:p>
          <a:p>
            <a:endParaRPr lang="en-US" dirty="0" smtClean="0"/>
          </a:p>
          <a:p>
            <a:r>
              <a:rPr lang="en-US" dirty="0" smtClean="0"/>
              <a:t>1 year = 557 years</a:t>
            </a:r>
          </a:p>
          <a:p>
            <a:endParaRPr lang="en-US" dirty="0" smtClean="0"/>
          </a:p>
          <a:p>
            <a:r>
              <a:rPr lang="en-US" dirty="0" smtClean="0"/>
              <a:t>1 moon</a:t>
            </a:r>
            <a:endParaRPr lang="en-US" dirty="0"/>
          </a:p>
        </p:txBody>
      </p:sp>
      <p:pic>
        <p:nvPicPr>
          <p:cNvPr id="30722" name="Picture 2" descr="Image result for er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31" y="1743112"/>
            <a:ext cx="6332473" cy="36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1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Makemake and Haumea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2008 – 2 new dwarf planets</a:t>
            </a:r>
          </a:p>
          <a:p>
            <a:endParaRPr lang="en-US" dirty="0" smtClean="0"/>
          </a:p>
          <a:p>
            <a:r>
              <a:rPr lang="en-US" dirty="0" smtClean="0"/>
              <a:t>Located in Kuiper belt</a:t>
            </a:r>
          </a:p>
          <a:p>
            <a:endParaRPr lang="en-US" dirty="0"/>
          </a:p>
        </p:txBody>
      </p:sp>
      <p:pic>
        <p:nvPicPr>
          <p:cNvPr id="31746" name="Picture 2" descr="Image result for Makemake and Haum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736893"/>
            <a:ext cx="4978297" cy="44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1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Kuiper belt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2929666" cy="45339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Region </a:t>
            </a:r>
            <a:r>
              <a:rPr lang="en-US" dirty="0" smtClean="0">
                <a:solidFill>
                  <a:srgbClr val="FFC000"/>
                </a:solidFill>
              </a:rPr>
              <a:t>beyond Neptune’s orbit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Lots of small icy bodies</a:t>
            </a:r>
            <a:endParaRPr lang="en-US" dirty="0"/>
          </a:p>
        </p:txBody>
      </p:sp>
      <p:pic>
        <p:nvPicPr>
          <p:cNvPr id="19460" name="Picture 6" descr="Image result for Kuiper be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7467" y="1600200"/>
            <a:ext cx="6415021" cy="4187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Rock and ice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Orbit the Sun</a:t>
            </a:r>
          </a:p>
          <a:p>
            <a:endParaRPr lang="en-US" dirty="0"/>
          </a:p>
          <a:p>
            <a:r>
              <a:rPr lang="en-US" dirty="0" smtClean="0"/>
              <a:t>Don’t clump together like some of the inner planets</a:t>
            </a:r>
            <a:endParaRPr lang="en-US" dirty="0"/>
          </a:p>
        </p:txBody>
      </p:sp>
      <p:pic>
        <p:nvPicPr>
          <p:cNvPr id="5" name="Picture 6" descr="inset-asteroi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923" y="2259106"/>
            <a:ext cx="3420576" cy="33065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6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Asteroid Belt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338918" cy="4533900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Between Jupiter and Mars</a:t>
            </a:r>
          </a:p>
          <a:p>
            <a:pPr eaLnBrk="1" hangingPunct="1">
              <a:defRPr/>
            </a:pPr>
            <a:endParaRPr lang="en-US" sz="280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Might have become planets if not for Jupiter's gravity</a:t>
            </a:r>
          </a:p>
        </p:txBody>
      </p:sp>
      <p:pic>
        <p:nvPicPr>
          <p:cNvPr id="19458" name="Picture 2" descr="Image result for asteroid be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87" y="1984830"/>
            <a:ext cx="5809981" cy="32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</TotalTime>
  <Words>238</Words>
  <Application>Microsoft Office PowerPoint</Application>
  <PresentationFormat>Widescreen</PresentationFormat>
  <Paragraphs>94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Dwarf Planets and Other Objects</vt:lpstr>
      <vt:lpstr>Dwarf Planets</vt:lpstr>
      <vt:lpstr>Ceres</vt:lpstr>
      <vt:lpstr>Pluto</vt:lpstr>
      <vt:lpstr>Eris</vt:lpstr>
      <vt:lpstr>Makemake and Haumea</vt:lpstr>
      <vt:lpstr>Kuiper belt</vt:lpstr>
      <vt:lpstr>Asteroids</vt:lpstr>
      <vt:lpstr>Asteroid Belt</vt:lpstr>
      <vt:lpstr>Meteoroids, Meteors, Meteorites</vt:lpstr>
      <vt:lpstr>Impact Craters</vt:lpstr>
      <vt:lpstr>PowerPoint Presentation</vt:lpstr>
      <vt:lpstr>PowerPoint Presentation</vt:lpstr>
      <vt:lpstr>PowerPoint Presentation</vt:lpstr>
      <vt:lpstr>Comets</vt:lpstr>
      <vt:lpstr>PowerPoint Presentation</vt:lpstr>
      <vt:lpstr>PowerPoint Presentation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Dwarf Planets and Other Objects</dc:title>
  <dc:creator>Nick Meyers</dc:creator>
  <cp:lastModifiedBy>Nick Meyers</cp:lastModifiedBy>
  <cp:revision>5</cp:revision>
  <dcterms:created xsi:type="dcterms:W3CDTF">2019-02-08T15:11:45Z</dcterms:created>
  <dcterms:modified xsi:type="dcterms:W3CDTF">2019-02-08T17:23:42Z</dcterms:modified>
</cp:coreProperties>
</file>