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7" r:id="rId5"/>
    <p:sldId id="268" r:id="rId6"/>
    <p:sldId id="269" r:id="rId7"/>
    <p:sldId id="287" r:id="rId8"/>
    <p:sldId id="270" r:id="rId9"/>
    <p:sldId id="271" r:id="rId10"/>
    <p:sldId id="288" r:id="rId11"/>
    <p:sldId id="292" r:id="rId12"/>
    <p:sldId id="272" r:id="rId13"/>
    <p:sldId id="273" r:id="rId14"/>
    <p:sldId id="274" r:id="rId15"/>
    <p:sldId id="275" r:id="rId16"/>
    <p:sldId id="290" r:id="rId17"/>
    <p:sldId id="291" r:id="rId18"/>
    <p:sldId id="276" r:id="rId19"/>
    <p:sldId id="277" r:id="rId20"/>
    <p:sldId id="278" r:id="rId21"/>
    <p:sldId id="279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A6520-9DE4-48F5-A6FD-5E831D144DB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B1DF6-090D-4EFA-9A60-EA2AC1C1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89B0B8-5CE2-45A5-8A6F-C0CFF910CFA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550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C3AD3C-A601-4ACD-BEFE-22726F9DD10A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344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D18843-3698-4658-9405-D25A043E3A5F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840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B5CF38-7C70-4D96-9B7A-45643AABDF1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302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101EC-6B2A-4B9B-9619-662F1FF7A45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545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98323E-58CA-4A94-A07C-6A241002E201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820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957C51-D2A9-4C6A-B4A9-729847B4266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79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9A45AA-E309-4A76-B263-E2A0A685F79D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924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D049-70C4-4F1E-80B0-02C234AFD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Outer Planets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156" y="2056093"/>
            <a:ext cx="4929496" cy="4200246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1986 – Voyager 2 space probe explored</a:t>
            </a:r>
          </a:p>
          <a:p>
            <a:endParaRPr lang="en-US" dirty="0"/>
          </a:p>
          <a:p>
            <a:r>
              <a:rPr lang="en-US" dirty="0" smtClean="0"/>
              <a:t>At least 27 moons</a:t>
            </a:r>
          </a:p>
          <a:p>
            <a:endParaRPr lang="en-US" dirty="0" smtClean="0"/>
          </a:p>
        </p:txBody>
      </p:sp>
      <p:pic>
        <p:nvPicPr>
          <p:cNvPr id="4098" name="Picture 2" descr="Image result for voyager 2 uranus pic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00" y="1589559"/>
            <a:ext cx="3862340" cy="38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 and Moons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Tilt may be caused by a collision with Earth sized object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Titania </a:t>
            </a:r>
            <a:r>
              <a:rPr lang="en-US" dirty="0">
                <a:solidFill>
                  <a:srgbClr val="FFC000"/>
                </a:solidFill>
              </a:rPr>
              <a:t>– icy cracked surface that may have been covered by an ocean</a:t>
            </a:r>
          </a:p>
          <a:p>
            <a:endParaRPr lang="en-US" dirty="0"/>
          </a:p>
        </p:txBody>
      </p:sp>
      <p:pic>
        <p:nvPicPr>
          <p:cNvPr id="5124" name="Picture 4" descr="Image result for uranus ti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53" y="722312"/>
            <a:ext cx="43624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titania 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28" y="3961167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Saturn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planet from the sun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Rings made of ice and rock</a:t>
            </a:r>
          </a:p>
          <a:p>
            <a:pPr eaLnBrk="1" hangingPunct="1"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 dirty="0"/>
              <a:t>Size of dust to </a:t>
            </a:r>
            <a:r>
              <a:rPr lang="en-US" sz="2800" dirty="0" smtClean="0"/>
              <a:t>meters</a:t>
            </a:r>
          </a:p>
          <a:p>
            <a:pPr eaLnBrk="1" hangingPunct="1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Ice particles in rings may be from a moon that was shattered in a collision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34820" name="Picture 7" descr="2mo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7789" y="1600200"/>
            <a:ext cx="3525837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Saturn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7 main bands of rings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largest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Least dense – would float in </a:t>
            </a:r>
            <a:r>
              <a:rPr lang="en-US" sz="2800" dirty="0" smtClean="0">
                <a:solidFill>
                  <a:srgbClr val="FFFF00"/>
                </a:solidFill>
              </a:rPr>
              <a:t>water</a:t>
            </a:r>
          </a:p>
          <a:p>
            <a:pPr lvl="1">
              <a:defRPr/>
            </a:pPr>
            <a:r>
              <a:rPr lang="en-US" sz="2600" dirty="0" smtClean="0"/>
              <a:t>90% hydrogen and 10% helium</a:t>
            </a:r>
          </a:p>
          <a:p>
            <a:pPr lvl="1">
              <a:defRPr/>
            </a:pPr>
            <a:endParaRPr lang="en-US" sz="2600" dirty="0"/>
          </a:p>
        </p:txBody>
      </p:sp>
      <p:pic>
        <p:nvPicPr>
          <p:cNvPr id="36868" name="Picture 6" descr="inset-saturn-rings-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84414"/>
            <a:ext cx="4038600" cy="316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2579" y="838200"/>
            <a:ext cx="4795221" cy="52959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Year = 29.7 years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Temp = -176 C</a:t>
            </a:r>
          </a:p>
          <a:p>
            <a:pPr>
              <a:defRPr/>
            </a:pPr>
            <a:r>
              <a:rPr lang="en-US" dirty="0" smtClean="0"/>
              <a:t>-285 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At least 60 moons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Day = 10.5 </a:t>
            </a:r>
            <a:r>
              <a:rPr lang="en-US" dirty="0" err="1" smtClean="0"/>
              <a:t>hrs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8916" name="Picture 6" descr="Image result for satur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2150" y="1497105"/>
            <a:ext cx="7019723" cy="4387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6988" y="5551488"/>
            <a:ext cx="3179763" cy="32639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9941" name="Picture 2" descr="Image result for saturn m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5" y="274638"/>
            <a:ext cx="11925555" cy="578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Saturn’s Moons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of the moons are large chunks of ice less than 10 km in distance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Titan – larger than Mercury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Atmosphere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Huygens probe landed in 2005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titan moon huygens pro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853248"/>
            <a:ext cx="6304519" cy="42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Image result for titan moon huygens pro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7" y="914016"/>
            <a:ext cx="6525320" cy="48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titan moon huygens pro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08" y="506507"/>
            <a:ext cx="2975451" cy="59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Jupiter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5609" y="1600200"/>
            <a:ext cx="5514191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planet from the sun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Largest planet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63 </a:t>
            </a:r>
            <a:r>
              <a:rPr lang="en-US" sz="2800" dirty="0"/>
              <a:t>moons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Some larger than Pluto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00"/>
                </a:solidFill>
              </a:rPr>
              <a:t>Io – more active volcanoes than anywhere in solar system</a:t>
            </a:r>
          </a:p>
        </p:txBody>
      </p:sp>
      <p:pic>
        <p:nvPicPr>
          <p:cNvPr id="40964" name="Picture 6" descr="jupiter_ga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8076" y="1600200"/>
            <a:ext cx="4005263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Jupiter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The Great Red Spot - A giant swirling high pressure gas storm in Jupiter’s atmosphere</a:t>
            </a:r>
          </a:p>
          <a:p>
            <a:pPr lvl="1" eaLnBrk="1" hangingPunct="1">
              <a:defRPr/>
            </a:pPr>
            <a:r>
              <a:rPr lang="en-US" sz="2400" dirty="0"/>
              <a:t>Much larger than Earth</a:t>
            </a:r>
          </a:p>
          <a:p>
            <a:pPr lvl="1" eaLnBrk="1" hangingPunct="1">
              <a:defRPr/>
            </a:pPr>
            <a:r>
              <a:rPr lang="en-US" sz="2400" dirty="0"/>
              <a:t>100’s of years old</a:t>
            </a:r>
          </a:p>
        </p:txBody>
      </p:sp>
      <p:pic>
        <p:nvPicPr>
          <p:cNvPr id="43012" name="Picture 6" descr="Jupiterredsp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7614" y="1828800"/>
            <a:ext cx="4035425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Gas Giants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82127" y="1600200"/>
            <a:ext cx="4223273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Massive</a:t>
            </a:r>
          </a:p>
          <a:p>
            <a:pPr>
              <a:defRPr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Thick Gas</a:t>
            </a:r>
            <a:endParaRPr lang="en-US" dirty="0">
              <a:solidFill>
                <a:srgbClr val="FFC000"/>
              </a:solidFill>
            </a:endParaRPr>
          </a:p>
          <a:p>
            <a:pPr lvl="1">
              <a:defRPr/>
            </a:pPr>
            <a:r>
              <a:rPr lang="en-US" dirty="0" smtClean="0"/>
              <a:t>Primarily made of hydrogen and helium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Strong gravity turns gases to liquids</a:t>
            </a:r>
          </a:p>
          <a:p>
            <a:pPr lvl="1">
              <a:defRPr/>
            </a:pPr>
            <a:r>
              <a:rPr lang="en-US" dirty="0" smtClean="0"/>
              <a:t>Liquid interiors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Small solid core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3316" name="Picture 6" descr="Image result for gas gia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670" y="2571078"/>
            <a:ext cx="5008563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8339" y="871368"/>
            <a:ext cx="5191461" cy="5262731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Twice the mass of all the planets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Year = 12 years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Fastest rotation = 9.9 hours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Can you walk on these planets?</a:t>
            </a:r>
            <a:endParaRPr lang="en-US" dirty="0"/>
          </a:p>
        </p:txBody>
      </p:sp>
      <p:pic>
        <p:nvPicPr>
          <p:cNvPr id="45060" name="Picture 12" descr="Image result for jupiter lay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9260" y="1899492"/>
            <a:ext cx="5704230" cy="352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Hydrogen and helium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Not enough mass during formation to create a star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1,000 Earth’s would fit in Jupiter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Atmosphere is 1,000 km thick</a:t>
            </a:r>
            <a:endParaRPr lang="en-US" dirty="0"/>
          </a:p>
        </p:txBody>
      </p:sp>
      <p:pic>
        <p:nvPicPr>
          <p:cNvPr id="46084" name="Picture 6" descr="Image result for jupiter 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595564"/>
            <a:ext cx="4038600" cy="254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Moons of Jupiter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63 moons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Galileo discovered the 4 largest moons in 1610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Galilean moons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Io, Ganymede, </a:t>
            </a:r>
            <a:r>
              <a:rPr lang="en-US" dirty="0" err="1" smtClean="0">
                <a:solidFill>
                  <a:srgbClr val="FFC000"/>
                </a:solidFill>
              </a:rPr>
              <a:t>Callisto</a:t>
            </a:r>
            <a:r>
              <a:rPr lang="en-US" dirty="0" smtClean="0">
                <a:solidFill>
                  <a:srgbClr val="FFC000"/>
                </a:solidFill>
              </a:rPr>
              <a:t>, Europa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Collisions with meteorites likely made the faint rings</a:t>
            </a:r>
            <a:endParaRPr lang="en-US" dirty="0"/>
          </a:p>
        </p:txBody>
      </p:sp>
      <p:pic>
        <p:nvPicPr>
          <p:cNvPr id="1026" name="Picture 2" descr="Image result for galilean mo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14" y="1378967"/>
            <a:ext cx="6644901" cy="468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Outer Planets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0005" y="1219200"/>
            <a:ext cx="5309795" cy="5410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Neptune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Uranus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Saturn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Jupiter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pic>
        <p:nvPicPr>
          <p:cNvPr id="17413" name="Picture 8" descr="oute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62" y="2813125"/>
            <a:ext cx="8695838" cy="29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2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Neptune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 planet from Sun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Ringed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Pluto occasionally crosses inside Neptune’s orbit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Atmosphere made of </a:t>
            </a:r>
            <a:r>
              <a:rPr lang="en-US" sz="2800" dirty="0" smtClean="0">
                <a:solidFill>
                  <a:srgbClr val="FFFF00"/>
                </a:solidFill>
              </a:rPr>
              <a:t>hydrogen, helium, and methane</a:t>
            </a:r>
            <a:endParaRPr lang="en-US" sz="2800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00"/>
                </a:solidFill>
              </a:rPr>
              <a:t>Blue / Green Color</a:t>
            </a:r>
          </a:p>
        </p:txBody>
      </p:sp>
      <p:pic>
        <p:nvPicPr>
          <p:cNvPr id="26628" name="Picture 7" descr="fullne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47850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Neptune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From 1979-1999 Neptune was further away then Pluto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28677" name="Picture 7" descr="kbo_locations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71" y="1775619"/>
            <a:ext cx="44958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1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4551" y="762000"/>
            <a:ext cx="5245249" cy="5372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Discovered in 1846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13 moons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Active weather system</a:t>
            </a:r>
          </a:p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Winds 1,000 km/</a:t>
            </a:r>
            <a:r>
              <a:rPr lang="en-US" dirty="0" err="1" smtClean="0">
                <a:solidFill>
                  <a:srgbClr val="FFC000"/>
                </a:solidFill>
              </a:rPr>
              <a:t>hr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Average temp -225 C</a:t>
            </a:r>
          </a:p>
          <a:p>
            <a:pPr>
              <a:defRPr/>
            </a:pPr>
            <a:r>
              <a:rPr lang="en-US" dirty="0" smtClean="0"/>
              <a:t>-373 F</a:t>
            </a:r>
          </a:p>
          <a:p>
            <a:pPr>
              <a:defRPr/>
            </a:pPr>
            <a:r>
              <a:rPr lang="en-US" dirty="0" smtClean="0"/>
              <a:t>Year = 164 </a:t>
            </a:r>
            <a:r>
              <a:rPr lang="en-US" dirty="0" err="1" smtClean="0"/>
              <a:t>yrs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Day = 16 </a:t>
            </a:r>
            <a:r>
              <a:rPr lang="en-US" dirty="0" err="1" smtClean="0"/>
              <a:t>hrs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0724" name="Picture 6" descr="Image result for neptune stor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47850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Largest moon</a:t>
            </a:r>
          </a:p>
          <a:p>
            <a:endParaRPr lang="en-US" dirty="0"/>
          </a:p>
          <a:p>
            <a:r>
              <a:rPr lang="en-US" dirty="0" smtClean="0"/>
              <a:t>Rock with an icy layer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Geysers that erupt nitrogen gas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triton m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40" y="2060575"/>
            <a:ext cx="439578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Uranus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7</a:t>
            </a:r>
            <a:r>
              <a:rPr lang="en-US" sz="2800" baseline="30000" dirty="0"/>
              <a:t>th</a:t>
            </a:r>
            <a:r>
              <a:rPr lang="en-US" sz="2800" dirty="0"/>
              <a:t> planet from Sun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Axis </a:t>
            </a:r>
            <a:r>
              <a:rPr lang="en-US" sz="2800" dirty="0" smtClean="0">
                <a:solidFill>
                  <a:srgbClr val="FFFF00"/>
                </a:solidFill>
              </a:rPr>
              <a:t>is </a:t>
            </a:r>
            <a:r>
              <a:rPr lang="en-US" sz="2800" dirty="0">
                <a:solidFill>
                  <a:srgbClr val="FFFF00"/>
                </a:solidFill>
              </a:rPr>
              <a:t>tilted </a:t>
            </a:r>
            <a:r>
              <a:rPr lang="en-US" sz="2800" dirty="0" smtClean="0">
                <a:solidFill>
                  <a:srgbClr val="FFFF00"/>
                </a:solidFill>
              </a:rPr>
              <a:t>horizontally</a:t>
            </a:r>
          </a:p>
          <a:p>
            <a:pPr lvl="1">
              <a:defRPr/>
            </a:pPr>
            <a:r>
              <a:rPr lang="en-US" sz="2600" dirty="0" smtClean="0"/>
              <a:t>Caused by a collision?</a:t>
            </a:r>
            <a:endParaRPr lang="en-US" sz="2600" dirty="0"/>
          </a:p>
          <a:p>
            <a:pPr eaLnBrk="1" hangingPunct="1"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Thin Rings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31748" name="Picture 7" descr="uran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2550" y="1600200"/>
            <a:ext cx="3517900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1976" y="274638"/>
            <a:ext cx="4997824" cy="5859462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Discovered in 1781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27 moons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11 rings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Year = 84 </a:t>
            </a:r>
            <a:r>
              <a:rPr lang="en-US" dirty="0" err="1" smtClean="0"/>
              <a:t>yrs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Day = 17 </a:t>
            </a:r>
            <a:r>
              <a:rPr lang="en-US" dirty="0" err="1" smtClean="0"/>
              <a:t>hrs</a:t>
            </a:r>
            <a:endParaRPr lang="en-US" dirty="0"/>
          </a:p>
        </p:txBody>
      </p:sp>
      <p:pic>
        <p:nvPicPr>
          <p:cNvPr id="33796" name="Picture 6" descr="Image result for uran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514600"/>
            <a:ext cx="4605338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1911</TotalTime>
  <Words>408</Words>
  <Application>Microsoft Office PowerPoint</Application>
  <PresentationFormat>Widescreen</PresentationFormat>
  <Paragraphs>155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</vt:lpstr>
      <vt:lpstr>Outer Planets</vt:lpstr>
      <vt:lpstr>Gas Giants</vt:lpstr>
      <vt:lpstr>Outer Planets</vt:lpstr>
      <vt:lpstr>Neptune</vt:lpstr>
      <vt:lpstr>Neptune</vt:lpstr>
      <vt:lpstr>PowerPoint Presentation</vt:lpstr>
      <vt:lpstr>Triton</vt:lpstr>
      <vt:lpstr>Uranus</vt:lpstr>
      <vt:lpstr>PowerPoint Presentation</vt:lpstr>
      <vt:lpstr>PowerPoint Presentation</vt:lpstr>
      <vt:lpstr>Axis and Moons</vt:lpstr>
      <vt:lpstr>Saturn</vt:lpstr>
      <vt:lpstr>Saturn</vt:lpstr>
      <vt:lpstr>PowerPoint Presentation</vt:lpstr>
      <vt:lpstr>PowerPoint Presentation</vt:lpstr>
      <vt:lpstr>Saturn’s Moons</vt:lpstr>
      <vt:lpstr>PowerPoint Presentation</vt:lpstr>
      <vt:lpstr>Jupiter</vt:lpstr>
      <vt:lpstr>Jupiter</vt:lpstr>
      <vt:lpstr>PowerPoint Presentation</vt:lpstr>
      <vt:lpstr>PowerPoint Presentation</vt:lpstr>
      <vt:lpstr>Moons of Jupiter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Outer Planets</dc:title>
  <dc:creator>Nick Meyers</dc:creator>
  <cp:lastModifiedBy>Nick Meyers</cp:lastModifiedBy>
  <cp:revision>9</cp:revision>
  <dcterms:created xsi:type="dcterms:W3CDTF">2019-02-04T16:51:40Z</dcterms:created>
  <dcterms:modified xsi:type="dcterms:W3CDTF">2019-02-20T16:08:46Z</dcterms:modified>
</cp:coreProperties>
</file>