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707E-B02B-4BFE-96E2-CFD342F491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CF15-23E5-46E2-B798-90F1572D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0400AA-FE77-4FD3-B8BF-5AFAEE53AD44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93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B0F130-3DAC-480E-A6C9-B210FCBCF91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3858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760DB-22BE-4B16-8C74-FB73C286DE48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77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531AB-4373-4DB8-B76F-0FD9E30BE05B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4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0573D5-8E85-4F8C-96C6-486D8DB6C48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47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645497-FED6-48AB-94D9-E5F1EA8F51C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290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3477DA-E3C8-4F41-A22F-AABF922F5F0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54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68FAE5-7EBF-4790-9A77-16C7C098952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79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8AB8F7-7AA4-4323-AE84-77931CA5B9EE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64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ED9EB-BB41-4AC3-BFE9-9CAEDBCB766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997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9A6B3-2EC6-46AE-BC24-972F8F33131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12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1237B1-937B-4B21-9A28-CA7016DF467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4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29BC-E2A0-431B-8264-C22DF736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pod.usra.edu/archive/images/mercury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11-2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Inner 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Still active volcanoes?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Marsquakes</a:t>
            </a:r>
            <a:r>
              <a:rPr lang="en-US" dirty="0" smtClean="0"/>
              <a:t> – Viking craft landed to detect</a:t>
            </a:r>
            <a:endParaRPr lang="en-US" dirty="0"/>
          </a:p>
        </p:txBody>
      </p:sp>
      <p:pic>
        <p:nvPicPr>
          <p:cNvPr id="81924" name="Picture 6" descr="Image result for olympus mons on m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57425"/>
            <a:ext cx="4038600" cy="321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9" name="Picture 2" descr="Image result for mars viking 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1628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Pressure and temperature too low for liquid water</a:t>
            </a:r>
          </a:p>
          <a:p>
            <a:pPr lvl="1">
              <a:defRPr/>
            </a:pPr>
            <a:r>
              <a:rPr lang="en-US" dirty="0" smtClean="0"/>
              <a:t>Icecaps and subsurface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Rovers – Spirit and Opportunity</a:t>
            </a:r>
          </a:p>
          <a:p>
            <a:pPr lvl="1">
              <a:defRPr/>
            </a:pPr>
            <a:r>
              <a:rPr lang="en-US" dirty="0" smtClean="0"/>
              <a:t>Evidence for past liquid water</a:t>
            </a:r>
            <a:endParaRPr lang="en-US" dirty="0"/>
          </a:p>
        </p:txBody>
      </p:sp>
      <p:pic>
        <p:nvPicPr>
          <p:cNvPr id="83972" name="Picture 6" descr="Image result for mars ice c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40014"/>
            <a:ext cx="4038600" cy="245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4996" name="Picture 5" descr="070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Picture 2" descr="Image result for Rovers â Spirit and Opportun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9315" y="452718"/>
            <a:ext cx="781367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3</a:t>
            </a:r>
            <a:r>
              <a:rPr lang="en-US" sz="2800" baseline="30000"/>
              <a:t>rd</a:t>
            </a:r>
            <a:r>
              <a:rPr lang="en-US" sz="2800"/>
              <a:t> planet from sun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Water exists as a liquid, solid, and gas</a:t>
            </a:r>
          </a:p>
          <a:p>
            <a:pPr eaLnBrk="1" hangingPunct="1">
              <a:defRPr/>
            </a:pPr>
            <a:endParaRPr lang="en-US" sz="28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Atmosphere keeps UV rays out</a:t>
            </a:r>
          </a:p>
          <a:p>
            <a:pPr eaLnBrk="1" hangingPunct="1">
              <a:defRPr/>
            </a:pPr>
            <a:endParaRPr lang="en-US" sz="28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/>
              <a:t>Only planet with life</a:t>
            </a:r>
          </a:p>
        </p:txBody>
      </p:sp>
      <p:pic>
        <p:nvPicPr>
          <p:cNvPr id="88068" name="Picture 6" descr="earthaf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785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Venus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planet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Greenhouse effect - Thick </a:t>
            </a:r>
            <a:r>
              <a:rPr lang="en-US" sz="2800" dirty="0">
                <a:solidFill>
                  <a:srgbClr val="FFFF00"/>
                </a:solidFill>
              </a:rPr>
              <a:t>clouds trap heat</a:t>
            </a:r>
          </a:p>
          <a:p>
            <a:pPr lvl="1" eaLnBrk="1" hangingPunct="1">
              <a:defRPr/>
            </a:pPr>
            <a:r>
              <a:rPr lang="en-US" sz="2400" dirty="0"/>
              <a:t>878 F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Hotter than Mercury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Rains sulfuric acid</a:t>
            </a:r>
          </a:p>
        </p:txBody>
      </p:sp>
      <p:pic>
        <p:nvPicPr>
          <p:cNvPr id="90116" name="Picture 6" descr="ve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03401"/>
            <a:ext cx="4038600" cy="4125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Twinsies</a:t>
            </a:r>
            <a:r>
              <a:rPr lang="en-US" dirty="0" smtClean="0"/>
              <a:t>!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164" name="Picture 5" descr="venus_and_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7162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94099" y="1417638"/>
            <a:ext cx="4184725" cy="47164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Year = 225 days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Day = 244 days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 day is longer than a year.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90 times the pressure of Earth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96% CO2 atmosphere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Rotates east to west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 Moons</a:t>
            </a:r>
            <a:endParaRPr lang="en-US" dirty="0"/>
          </a:p>
        </p:txBody>
      </p:sp>
      <p:pic>
        <p:nvPicPr>
          <p:cNvPr id="94212" name="Picture 6" descr="Image result for ve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4925" y="1853248"/>
            <a:ext cx="5321532" cy="3568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1970’s – Soviet Union</a:t>
            </a:r>
          </a:p>
          <a:p>
            <a:pPr lvl="1">
              <a:defRPr/>
            </a:pPr>
            <a:r>
              <a:rPr lang="en-US" dirty="0" smtClean="0"/>
              <a:t>Basalt and Granite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1990’s – US</a:t>
            </a:r>
          </a:p>
          <a:p>
            <a:pPr lvl="1">
              <a:defRPr/>
            </a:pPr>
            <a:r>
              <a:rPr lang="en-US" dirty="0" smtClean="0"/>
              <a:t>Orbit for 4 years</a:t>
            </a:r>
          </a:p>
          <a:p>
            <a:pPr lvl="1">
              <a:defRPr/>
            </a:pPr>
            <a:r>
              <a:rPr lang="en-US" dirty="0" smtClean="0"/>
              <a:t>Radio waves of surface</a:t>
            </a:r>
          </a:p>
          <a:p>
            <a:pPr lvl="1">
              <a:defRPr/>
            </a:pPr>
            <a:r>
              <a:rPr lang="en-US" dirty="0" smtClean="0"/>
              <a:t>Crashed to collect atmospheric data</a:t>
            </a:r>
            <a:endParaRPr lang="en-US" dirty="0"/>
          </a:p>
        </p:txBody>
      </p:sp>
      <p:pic>
        <p:nvPicPr>
          <p:cNvPr id="95236" name="Picture 6" descr="Image result for venus prob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667000"/>
            <a:ext cx="4713288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Terrestrial Planets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343400" cy="453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Solid and rocky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Metallic cores</a:t>
            </a:r>
          </a:p>
          <a:p>
            <a:pPr eaLnBrk="1" hangingPunct="1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Planets closest to the Sun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Impact craters</a:t>
            </a:r>
          </a:p>
        </p:txBody>
      </p:sp>
      <p:pic>
        <p:nvPicPr>
          <p:cNvPr id="67588" name="Picture 7" descr="all_planets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5257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Mountains, volcanoes, lava plains, sand dunes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Young craters</a:t>
            </a:r>
          </a:p>
          <a:p>
            <a:pPr lvl="1">
              <a:defRPr/>
            </a:pPr>
            <a:r>
              <a:rPr lang="en-US" dirty="0" smtClean="0"/>
              <a:t>Massive volcanic resurfacing</a:t>
            </a:r>
            <a:endParaRPr lang="en-US" dirty="0"/>
          </a:p>
        </p:txBody>
      </p:sp>
      <p:pic>
        <p:nvPicPr>
          <p:cNvPr id="96260" name="Picture 6" descr="Image result for magellan spacecr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526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Mercury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Closest to the </a:t>
            </a:r>
            <a:r>
              <a:rPr lang="en-US" sz="2800" dirty="0" smtClean="0">
                <a:solidFill>
                  <a:srgbClr val="FFFF00"/>
                </a:solidFill>
              </a:rPr>
              <a:t>sun</a:t>
            </a:r>
          </a:p>
          <a:p>
            <a:pPr eaLnBrk="1" hangingPunct="1"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Smooth plains and high cliffs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Lots of craters on surface</a:t>
            </a:r>
          </a:p>
        </p:txBody>
      </p:sp>
      <p:pic>
        <p:nvPicPr>
          <p:cNvPr id="97284" name="Picture 6" descr="Today's Earth Science Picture of the Day.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057400"/>
            <a:ext cx="3836988" cy="3962400"/>
          </a:xfrm>
        </p:spPr>
      </p:pic>
    </p:spTree>
    <p:extLst>
      <p:ext uri="{BB962C8B-B14F-4D97-AF65-F5344CB8AC3E}">
        <p14:creationId xmlns:p14="http://schemas.microsoft.com/office/powerpoint/2010/main" val="2076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5" descr="Mercury_Earth_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74" y="452718"/>
            <a:ext cx="8231760" cy="61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57431" y="1538344"/>
            <a:ext cx="5062369" cy="459575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Year = 88days</a:t>
            </a:r>
          </a:p>
          <a:p>
            <a:pPr>
              <a:defRPr/>
            </a:pPr>
            <a:r>
              <a:rPr lang="en-US" dirty="0" smtClean="0"/>
              <a:t>Day = 59 days</a:t>
            </a:r>
          </a:p>
          <a:p>
            <a:pPr>
              <a:defRPr/>
            </a:pPr>
            <a:r>
              <a:rPr lang="en-US" dirty="0" smtClean="0"/>
              <a:t>No moons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Large cliffs – wrinkles when molten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427 C</a:t>
            </a:r>
          </a:p>
          <a:p>
            <a:pPr>
              <a:defRPr/>
            </a:pPr>
            <a:r>
              <a:rPr lang="en-US" dirty="0" smtClean="0"/>
              <a:t>-173 C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Little to no atmosphere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No wind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1380" name="Picture 6" descr="Image result for mercury surf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17788"/>
            <a:ext cx="4419600" cy="248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4</a:t>
            </a:r>
            <a:r>
              <a:rPr lang="en-US" sz="2800" baseline="30000"/>
              <a:t>th</a:t>
            </a:r>
            <a:r>
              <a:rPr lang="en-US" sz="2800"/>
              <a:t> planet from the sun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Probes sent to explore planet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Polar ice caps</a:t>
            </a:r>
          </a:p>
          <a:p>
            <a:pPr lvl="1" eaLnBrk="1" hangingPunct="1">
              <a:defRPr/>
            </a:pPr>
            <a:r>
              <a:rPr lang="en-US" sz="2400">
                <a:solidFill>
                  <a:srgbClr val="FFFF00"/>
                </a:solidFill>
              </a:rPr>
              <a:t>Signs that once had liquid water</a:t>
            </a:r>
          </a:p>
        </p:txBody>
      </p:sp>
      <p:pic>
        <p:nvPicPr>
          <p:cNvPr id="69636" name="Picture 6" descr="mars_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19276"/>
            <a:ext cx="4038600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990600"/>
            <a:ext cx="4038600" cy="5143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Year = 687 days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Day = 24 hours 37 mins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Volcanic activity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Valleys eroded by water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2 Moons</a:t>
            </a:r>
            <a:endParaRPr lang="en-US" dirty="0"/>
          </a:p>
        </p:txBody>
      </p:sp>
      <p:pic>
        <p:nvPicPr>
          <p:cNvPr id="71684" name="Picture 6" descr="Image result for mars evidence of w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24125"/>
            <a:ext cx="4038600" cy="268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2708" name="Picture 5" descr="MarsRover200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Red Planet – looks red due to iron oxide on surface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74757" name="Picture 7" descr="Mars_pano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1"/>
            <a:ext cx="60388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Face on Mars</a:t>
            </a:r>
          </a:p>
        </p:txBody>
      </p:sp>
      <p:pic>
        <p:nvPicPr>
          <p:cNvPr id="76803" name="Picture 4" descr="The First Time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7772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Face on Mars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Martian sculpture?</a:t>
            </a:r>
          </a:p>
          <a:p>
            <a:pPr eaLnBrk="1" hangingPunct="1">
              <a:defRPr/>
            </a:pPr>
            <a:endParaRPr lang="en-US" sz="3600"/>
          </a:p>
          <a:p>
            <a:pPr eaLnBrk="1" hangingPunct="1">
              <a:defRPr/>
            </a:pPr>
            <a:r>
              <a:rPr lang="en-US" sz="3600"/>
              <a:t>New images show eroded raised surface</a:t>
            </a:r>
          </a:p>
        </p:txBody>
      </p:sp>
      <p:pic>
        <p:nvPicPr>
          <p:cNvPr id="78852" name="Picture 7" descr="Old Face, Fresh 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676400"/>
            <a:ext cx="4572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Volcanoes 100 larger than Earth’s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Olympus Mons – 3 times larger than Everest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No tectonic plates</a:t>
            </a:r>
            <a:endParaRPr lang="en-US" dirty="0"/>
          </a:p>
        </p:txBody>
      </p:sp>
      <p:pic>
        <p:nvPicPr>
          <p:cNvPr id="80900" name="Picture 6" descr="Image result for olympus mons on m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526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</TotalTime>
  <Words>302</Words>
  <Application>Microsoft Office PowerPoint</Application>
  <PresentationFormat>Widescreen</PresentationFormat>
  <Paragraphs>120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Ion</vt:lpstr>
      <vt:lpstr>11-2 </vt:lpstr>
      <vt:lpstr>Terrestrial Planets</vt:lpstr>
      <vt:lpstr>Mars</vt:lpstr>
      <vt:lpstr>PowerPoint Presentation</vt:lpstr>
      <vt:lpstr>PowerPoint Presentation</vt:lpstr>
      <vt:lpstr>Mars</vt:lpstr>
      <vt:lpstr>The Face on Mars</vt:lpstr>
      <vt:lpstr>The Face on Mars</vt:lpstr>
      <vt:lpstr>PowerPoint Presentation</vt:lpstr>
      <vt:lpstr>PowerPoint Presentation</vt:lpstr>
      <vt:lpstr>PowerPoint Presentation</vt:lpstr>
      <vt:lpstr>Water?</vt:lpstr>
      <vt:lpstr>PowerPoint Presentation</vt:lpstr>
      <vt:lpstr>PowerPoint Presentation</vt:lpstr>
      <vt:lpstr>Earth</vt:lpstr>
      <vt:lpstr>Venus</vt:lpstr>
      <vt:lpstr>Twinsies!</vt:lpstr>
      <vt:lpstr>PowerPoint Presentation</vt:lpstr>
      <vt:lpstr>Probes</vt:lpstr>
      <vt:lpstr>Magellan</vt:lpstr>
      <vt:lpstr>Mercury</vt:lpstr>
      <vt:lpstr>PowerPoint Presentation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</dc:title>
  <dc:creator>Nick Meyers</dc:creator>
  <cp:lastModifiedBy>Nick Meyers</cp:lastModifiedBy>
  <cp:revision>5</cp:revision>
  <dcterms:created xsi:type="dcterms:W3CDTF">2019-02-04T14:46:38Z</dcterms:created>
  <dcterms:modified xsi:type="dcterms:W3CDTF">2019-02-15T19:53:25Z</dcterms:modified>
</cp:coreProperties>
</file>